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5"/>
    <p:sldMasterId id="2147483701" r:id="rId6"/>
    <p:sldMasterId id="2147483702" r:id="rId7"/>
    <p:sldMasterId id="214748370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y="5143500" cx="9144000"/>
  <p:notesSz cx="6858000" cy="9144000"/>
  <p:embeddedFontLst>
    <p:embeddedFont>
      <p:font typeface="Montserrat SemiBold"/>
      <p:regular r:id="rId45"/>
      <p:bold r:id="rId46"/>
      <p:italic r:id="rId47"/>
      <p:boldItalic r:id="rId48"/>
    </p:embeddedFont>
    <p:embeddedFont>
      <p:font typeface="Architects Daughter"/>
      <p:regular r:id="rId49"/>
    </p:embeddedFont>
    <p:embeddedFont>
      <p:font typeface="Arimo"/>
      <p:regular r:id="rId50"/>
      <p:bold r:id="rId51"/>
      <p:italic r:id="rId52"/>
      <p:boldItalic r:id="rId53"/>
    </p:embeddedFont>
    <p:embeddedFont>
      <p:font typeface="Constantia"/>
      <p:regular r:id="rId54"/>
      <p:bold r:id="rId55"/>
      <p:italic r:id="rId56"/>
      <p:boldItalic r:id="rId57"/>
    </p:embeddedFont>
    <p:embeddedFont>
      <p:font typeface="Lato"/>
      <p:regular r:id="rId58"/>
      <p:bold r:id="rId59"/>
      <p:italic r:id="rId60"/>
      <p:boldItalic r:id="rId61"/>
    </p:embeddedFont>
    <p:embeddedFont>
      <p:font typeface="Montserrat"/>
      <p:regular r:id="rId62"/>
      <p:bold r:id="rId63"/>
      <p:italic r:id="rId64"/>
      <p:boldItalic r:id="rId65"/>
    </p:embeddedFont>
    <p:embeddedFont>
      <p:font typeface="Bebas Neue"/>
      <p:regular r:id="rId66"/>
    </p:embeddedFont>
    <p:embeddedFont>
      <p:font typeface="Bree Serif"/>
      <p:regular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3AC556-C1B4-4C2F-B886-9A423AD4AE9A}">
  <a:tblStyle styleId="{813AC556-C1B4-4C2F-B886-9A423AD4AE9A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4F2"/>
          </a:solidFill>
        </a:fill>
      </a:tcStyle>
    </a:wholeTbl>
    <a:band1H>
      <a:tcTxStyle/>
      <a:tcStyle>
        <a:fill>
          <a:solidFill>
            <a:srgbClr val="CBE9E5"/>
          </a:solidFill>
        </a:fill>
      </a:tcStyle>
    </a:band1H>
    <a:band2H>
      <a:tcTxStyle/>
    </a:band2H>
    <a:band1V>
      <a:tcTxStyle/>
      <a:tcStyle>
        <a:fill>
          <a:solidFill>
            <a:srgbClr val="CBE9E5"/>
          </a:solidFill>
        </a:fill>
      </a:tcStyle>
    </a:band1V>
    <a:band2V>
      <a:tcTxStyle/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  <a:tblStyle styleId="{5F9E4CAA-CC68-4AB5-9CD1-51DB0E84FB6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font" Target="fonts/MontserratSemiBold-bold.fntdata"/><Relationship Id="rId45" Type="http://schemas.openxmlformats.org/officeDocument/2006/relationships/font" Target="fonts/MontserratSemiBold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MontserratSemiBold-boldItalic.fntdata"/><Relationship Id="rId47" Type="http://schemas.openxmlformats.org/officeDocument/2006/relationships/font" Target="fonts/MontserratSemiBold-italic.fntdata"/><Relationship Id="rId49" Type="http://schemas.openxmlformats.org/officeDocument/2006/relationships/font" Target="fonts/ArchitectsDaughter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Montserrat-regular.fntdata"/><Relationship Id="rId61" Type="http://schemas.openxmlformats.org/officeDocument/2006/relationships/font" Target="fonts/Lato-boldItalic.fntdata"/><Relationship Id="rId20" Type="http://schemas.openxmlformats.org/officeDocument/2006/relationships/slide" Target="slides/slide11.xml"/><Relationship Id="rId64" Type="http://schemas.openxmlformats.org/officeDocument/2006/relationships/font" Target="fonts/Montserrat-italic.fntdata"/><Relationship Id="rId63" Type="http://schemas.openxmlformats.org/officeDocument/2006/relationships/font" Target="fonts/Montserrat-bold.fntdata"/><Relationship Id="rId22" Type="http://schemas.openxmlformats.org/officeDocument/2006/relationships/slide" Target="slides/slide13.xml"/><Relationship Id="rId66" Type="http://schemas.openxmlformats.org/officeDocument/2006/relationships/font" Target="fonts/BebasNeue-regular.fntdata"/><Relationship Id="rId21" Type="http://schemas.openxmlformats.org/officeDocument/2006/relationships/slide" Target="slides/slide12.xml"/><Relationship Id="rId65" Type="http://schemas.openxmlformats.org/officeDocument/2006/relationships/font" Target="fonts/Montserrat-boldItalic.fntdata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67" Type="http://schemas.openxmlformats.org/officeDocument/2006/relationships/font" Target="fonts/BreeSerif-regular.fntdata"/><Relationship Id="rId60" Type="http://schemas.openxmlformats.org/officeDocument/2006/relationships/font" Target="fonts/Lato-italic.fnt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Arimo-bold.fntdata"/><Relationship Id="rId50" Type="http://schemas.openxmlformats.org/officeDocument/2006/relationships/font" Target="fonts/Arimo-regular.fntdata"/><Relationship Id="rId53" Type="http://schemas.openxmlformats.org/officeDocument/2006/relationships/font" Target="fonts/Arimo-boldItalic.fntdata"/><Relationship Id="rId52" Type="http://schemas.openxmlformats.org/officeDocument/2006/relationships/font" Target="fonts/Arimo-italic.fntdata"/><Relationship Id="rId11" Type="http://schemas.openxmlformats.org/officeDocument/2006/relationships/slide" Target="slides/slide2.xml"/><Relationship Id="rId55" Type="http://schemas.openxmlformats.org/officeDocument/2006/relationships/font" Target="fonts/Constantia-bold.fntdata"/><Relationship Id="rId10" Type="http://schemas.openxmlformats.org/officeDocument/2006/relationships/slide" Target="slides/slide1.xml"/><Relationship Id="rId54" Type="http://schemas.openxmlformats.org/officeDocument/2006/relationships/font" Target="fonts/Constantia-regular.fntdata"/><Relationship Id="rId13" Type="http://schemas.openxmlformats.org/officeDocument/2006/relationships/slide" Target="slides/slide4.xml"/><Relationship Id="rId57" Type="http://schemas.openxmlformats.org/officeDocument/2006/relationships/font" Target="fonts/Constantia-boldItalic.fntdata"/><Relationship Id="rId12" Type="http://schemas.openxmlformats.org/officeDocument/2006/relationships/slide" Target="slides/slide3.xml"/><Relationship Id="rId56" Type="http://schemas.openxmlformats.org/officeDocument/2006/relationships/font" Target="fonts/Constantia-italic.fntdata"/><Relationship Id="rId15" Type="http://schemas.openxmlformats.org/officeDocument/2006/relationships/slide" Target="slides/slide6.xml"/><Relationship Id="rId59" Type="http://schemas.openxmlformats.org/officeDocument/2006/relationships/font" Target="fonts/Lato-bold.fntdata"/><Relationship Id="rId14" Type="http://schemas.openxmlformats.org/officeDocument/2006/relationships/slide" Target="slides/slide5.xml"/><Relationship Id="rId58" Type="http://schemas.openxmlformats.org/officeDocument/2006/relationships/font" Target="fonts/Lato-regular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e943592eb4_0_27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2e943592eb4_0_2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e943592eb4_0_39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2e943592eb4_0_3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943592eb4_0_36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2e943592eb4_0_36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76a40cefcf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276a40cefcf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76a40cefcf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76a40cefcf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e943592eb4_0_37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2e943592eb4_0_37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e943592eb4_0_37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2e943592eb4_0_37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Any photos to be inserted in the circles?</a:t>
            </a:r>
            <a:endParaRPr/>
          </a:p>
        </p:txBody>
      </p:sp>
      <p:sp>
        <p:nvSpPr>
          <p:cNvPr id="509" name="Google Shape;509;g2e943592eb4_0_37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e943592eb4_0_30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g2e943592eb4_0_3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e943592eb4_0_39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2e943592eb4_0_3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e943592eb4_0_2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e943592eb4_0_2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e943592eb4_0_30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2e943592eb4_0_3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e943592eb4_0_27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e943592eb4_0_27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e943592eb4_0_27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e943592eb4_0_30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2e943592eb4_0_3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76a40cefcf_0_4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276a40cefcf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e943592eb4_0_2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e943592eb4_0_2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e943592eb4_0_3012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3" name="Google Shape;563;g2e943592eb4_0_3012:notes"/>
          <p:cNvSpPr/>
          <p:nvPr>
            <p:ph idx="2" type="sldImg"/>
          </p:nvPr>
        </p:nvSpPr>
        <p:spPr>
          <a:xfrm>
            <a:off x="384175" y="687388"/>
            <a:ext cx="6094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e943592eb4_0_3019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1" name="Google Shape;571;g2e943592eb4_0_3019:notes"/>
          <p:cNvSpPr/>
          <p:nvPr>
            <p:ph idx="2" type="sldImg"/>
          </p:nvPr>
        </p:nvSpPr>
        <p:spPr>
          <a:xfrm>
            <a:off x="384175" y="687388"/>
            <a:ext cx="6094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e943592eb4_0_3026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g2e943592eb4_0_3026:notes"/>
          <p:cNvSpPr/>
          <p:nvPr>
            <p:ph idx="2" type="sldImg"/>
          </p:nvPr>
        </p:nvSpPr>
        <p:spPr>
          <a:xfrm>
            <a:off x="384175" y="687388"/>
            <a:ext cx="6094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e943592eb4_0_3032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6" name="Google Shape;586;g2e943592eb4_0_3032:notes"/>
          <p:cNvSpPr/>
          <p:nvPr>
            <p:ph idx="2" type="sldImg"/>
          </p:nvPr>
        </p:nvSpPr>
        <p:spPr>
          <a:xfrm>
            <a:off x="384175" y="687388"/>
            <a:ext cx="6094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e9a2d401d3_0_0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2" name="Google Shape;592;g2e9a2d401d3_0_0:notes"/>
          <p:cNvSpPr/>
          <p:nvPr>
            <p:ph idx="2" type="sldImg"/>
          </p:nvPr>
        </p:nvSpPr>
        <p:spPr>
          <a:xfrm>
            <a:off x="384175" y="687388"/>
            <a:ext cx="6094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e943592eb4_0_1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e943592eb4_0_1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e943592eb4_0_1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e943592eb4_0_1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e943592eb4_0_28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2e943592eb4_0_2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e943592eb4_0_1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e943592eb4_0_1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e943592eb4_0_1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e943592eb4_0_1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e943592eb4_0_1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e943592eb4_0_1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e943592eb4_0_1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e943592eb4_0_1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e943592eb4_0_30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g2e943592eb4_0_3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e943592eb4_0_2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e943592eb4_0_2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e943592eb4_0_27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e943592eb4_0_27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e943592eb4_0_27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e943592eb4_0_1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e943592eb4_0_1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e943592eb4_0_1390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e943592eb4_0_1390:notes"/>
          <p:cNvSpPr/>
          <p:nvPr>
            <p:ph idx="2" type="sldImg"/>
          </p:nvPr>
        </p:nvSpPr>
        <p:spPr>
          <a:xfrm>
            <a:off x="94784" y="687300"/>
            <a:ext cx="6673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76a40cefcf_0_121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276a40cefcf_0_121:notes"/>
          <p:cNvSpPr/>
          <p:nvPr>
            <p:ph idx="2" type="sldImg"/>
          </p:nvPr>
        </p:nvSpPr>
        <p:spPr>
          <a:xfrm>
            <a:off x="94784" y="687300"/>
            <a:ext cx="6673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76a40cefcf_0_126:notes"/>
          <p:cNvSpPr txBox="1"/>
          <p:nvPr>
            <p:ph idx="1" type="body"/>
          </p:nvPr>
        </p:nvSpPr>
        <p:spPr>
          <a:xfrm>
            <a:off x="687082" y="4343150"/>
            <a:ext cx="5484000" cy="4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276a40cefcf_0_126:notes"/>
          <p:cNvSpPr/>
          <p:nvPr>
            <p:ph idx="2" type="sldImg"/>
          </p:nvPr>
        </p:nvSpPr>
        <p:spPr>
          <a:xfrm>
            <a:off x="94784" y="687300"/>
            <a:ext cx="6673200" cy="342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e943592eb4_0_3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e943592eb4_0_3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04622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84682" y="1433322"/>
            <a:ext cx="73725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 flipH="1">
            <a:off x="92652" y="4288429"/>
            <a:ext cx="1328707" cy="855071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7" name="Google Shape;87;p1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8" name="Google Shape;88;p18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457200" y="205978"/>
            <a:ext cx="82296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6629400" y="480060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67818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52863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451371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•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–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–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»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»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b="0" i="0" sz="120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5"/>
          <p:cNvGrpSpPr/>
          <p:nvPr/>
        </p:nvGrpSpPr>
        <p:grpSpPr>
          <a:xfrm>
            <a:off x="-12" y="-6750"/>
            <a:ext cx="9371536" cy="5157000"/>
            <a:chOff x="-12" y="-6750"/>
            <a:chExt cx="9371536" cy="5157000"/>
          </a:xfrm>
        </p:grpSpPr>
        <p:sp>
          <p:nvSpPr>
            <p:cNvPr id="131" name="Google Shape;131;p25"/>
            <p:cNvSpPr/>
            <p:nvPr/>
          </p:nvSpPr>
          <p:spPr>
            <a:xfrm>
              <a:off x="-12" y="741675"/>
              <a:ext cx="9371536" cy="3105011"/>
            </a:xfrm>
            <a:custGeom>
              <a:rect b="b" l="l" r="r" t="t"/>
              <a:pathLst>
                <a:path extrusionOk="0" h="1401811" w="4656664">
                  <a:moveTo>
                    <a:pt x="4170767" y="150584"/>
                  </a:moveTo>
                  <a:cubicBezTo>
                    <a:pt x="3885311" y="91258"/>
                    <a:pt x="3582894" y="142274"/>
                    <a:pt x="3316010" y="225575"/>
                  </a:cubicBezTo>
                  <a:cubicBezTo>
                    <a:pt x="3049102" y="308876"/>
                    <a:pt x="2802856" y="423803"/>
                    <a:pt x="2531953" y="500383"/>
                  </a:cubicBezTo>
                  <a:cubicBezTo>
                    <a:pt x="2261073" y="576963"/>
                    <a:pt x="1950551" y="612767"/>
                    <a:pt x="1673609" y="532940"/>
                  </a:cubicBezTo>
                  <a:cubicBezTo>
                    <a:pt x="1428815" y="462377"/>
                    <a:pt x="1243302" y="312485"/>
                    <a:pt x="1038830" y="189339"/>
                  </a:cubicBezTo>
                  <a:cubicBezTo>
                    <a:pt x="834359" y="66193"/>
                    <a:pt x="569450" y="-37336"/>
                    <a:pt x="321455" y="13021"/>
                  </a:cubicBezTo>
                  <a:cubicBezTo>
                    <a:pt x="317936" y="13725"/>
                    <a:pt x="314462" y="14474"/>
                    <a:pt x="310988" y="15246"/>
                  </a:cubicBezTo>
                  <a:cubicBezTo>
                    <a:pt x="68397" y="68827"/>
                    <a:pt x="-62809" y="297274"/>
                    <a:pt x="29846" y="498203"/>
                  </a:cubicBezTo>
                  <a:cubicBezTo>
                    <a:pt x="167976" y="797714"/>
                    <a:pt x="489690" y="1324808"/>
                    <a:pt x="1197213" y="1386789"/>
                  </a:cubicBezTo>
                  <a:cubicBezTo>
                    <a:pt x="1779386" y="1437782"/>
                    <a:pt x="2023544" y="1349214"/>
                    <a:pt x="2385581" y="1266981"/>
                  </a:cubicBezTo>
                  <a:cubicBezTo>
                    <a:pt x="2658028" y="1205113"/>
                    <a:pt x="2869560" y="1040509"/>
                    <a:pt x="3045447" y="861239"/>
                  </a:cubicBezTo>
                  <a:cubicBezTo>
                    <a:pt x="3221335" y="681991"/>
                    <a:pt x="3398448" y="487283"/>
                    <a:pt x="3657726" y="398125"/>
                  </a:cubicBezTo>
                  <a:cubicBezTo>
                    <a:pt x="3931512" y="303971"/>
                    <a:pt x="4264920" y="353625"/>
                    <a:pt x="4491777" y="508216"/>
                  </a:cubicBezTo>
                  <a:cubicBezTo>
                    <a:pt x="4517887" y="526016"/>
                    <a:pt x="4552193" y="532713"/>
                    <a:pt x="4584182" y="524631"/>
                  </a:cubicBezTo>
                  <a:cubicBezTo>
                    <a:pt x="4598258" y="521066"/>
                    <a:pt x="4611904" y="515163"/>
                    <a:pt x="4621689" y="505468"/>
                  </a:cubicBezTo>
                  <a:cubicBezTo>
                    <a:pt x="4675657" y="452001"/>
                    <a:pt x="4664599" y="405049"/>
                    <a:pt x="4606182" y="355578"/>
                  </a:cubicBezTo>
                  <a:cubicBezTo>
                    <a:pt x="4491437" y="258359"/>
                    <a:pt x="4338072" y="185298"/>
                    <a:pt x="4170789" y="150516"/>
                  </a:cubicBezTo>
                  <a:close/>
                </a:path>
              </a:pathLst>
            </a:custGeom>
            <a:solidFill>
              <a:srgbClr val="F8F8F8">
                <a:alpha val="525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" name="Google Shape;132;p25"/>
            <p:cNvGrpSpPr/>
            <p:nvPr/>
          </p:nvGrpSpPr>
          <p:grpSpPr>
            <a:xfrm>
              <a:off x="1113238" y="381831"/>
              <a:ext cx="7520642" cy="1819085"/>
              <a:chOff x="1113238" y="381831"/>
              <a:chExt cx="7520642" cy="1819085"/>
            </a:xfrm>
          </p:grpSpPr>
          <p:sp>
            <p:nvSpPr>
              <p:cNvPr id="133" name="Google Shape;133;p25"/>
              <p:cNvSpPr/>
              <p:nvPr/>
            </p:nvSpPr>
            <p:spPr>
              <a:xfrm>
                <a:off x="1113238" y="381831"/>
                <a:ext cx="592517" cy="315322"/>
              </a:xfrm>
              <a:custGeom>
                <a:rect b="b" l="l" r="r" t="t"/>
                <a:pathLst>
                  <a:path extrusionOk="0" h="103981" w="195550">
                    <a:moveTo>
                      <a:pt x="9222" y="67223"/>
                    </a:moveTo>
                    <a:cubicBezTo>
                      <a:pt x="14466" y="62410"/>
                      <a:pt x="21799" y="60117"/>
                      <a:pt x="28861" y="60707"/>
                    </a:cubicBezTo>
                    <a:cubicBezTo>
                      <a:pt x="33424" y="61094"/>
                      <a:pt x="37534" y="57960"/>
                      <a:pt x="38465" y="53465"/>
                    </a:cubicBezTo>
                    <a:cubicBezTo>
                      <a:pt x="42438" y="33962"/>
                      <a:pt x="49113" y="14006"/>
                      <a:pt x="66072" y="4652"/>
                    </a:cubicBezTo>
                    <a:cubicBezTo>
                      <a:pt x="84235" y="-5384"/>
                      <a:pt x="108416" y="1768"/>
                      <a:pt x="122469" y="17025"/>
                    </a:cubicBezTo>
                    <a:cubicBezTo>
                      <a:pt x="134003" y="29535"/>
                      <a:pt x="139747" y="46200"/>
                      <a:pt x="142062" y="63228"/>
                    </a:cubicBezTo>
                    <a:cubicBezTo>
                      <a:pt x="142766" y="68450"/>
                      <a:pt x="147829" y="71719"/>
                      <a:pt x="152983" y="70652"/>
                    </a:cubicBezTo>
                    <a:cubicBezTo>
                      <a:pt x="161996" y="68790"/>
                      <a:pt x="171805" y="70606"/>
                      <a:pt x="179320" y="75987"/>
                    </a:cubicBezTo>
                    <a:cubicBezTo>
                      <a:pt x="183633" y="79075"/>
                      <a:pt x="188583" y="83911"/>
                      <a:pt x="193079" y="88724"/>
                    </a:cubicBezTo>
                    <a:cubicBezTo>
                      <a:pt x="198504" y="94514"/>
                      <a:pt x="194418" y="103981"/>
                      <a:pt x="186471" y="103981"/>
                    </a:cubicBezTo>
                    <a:lnTo>
                      <a:pt x="9063" y="103981"/>
                    </a:lnTo>
                    <a:cubicBezTo>
                      <a:pt x="3932" y="103981"/>
                      <a:pt x="-155" y="99735"/>
                      <a:pt x="5" y="94605"/>
                    </a:cubicBezTo>
                    <a:cubicBezTo>
                      <a:pt x="299" y="84615"/>
                      <a:pt x="3932" y="72128"/>
                      <a:pt x="9245" y="67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5"/>
              <p:cNvSpPr/>
              <p:nvPr/>
            </p:nvSpPr>
            <p:spPr>
              <a:xfrm flipH="1">
                <a:off x="8041363" y="1885594"/>
                <a:ext cx="592516" cy="315322"/>
              </a:xfrm>
              <a:custGeom>
                <a:rect b="b" l="l" r="r" t="t"/>
                <a:pathLst>
                  <a:path extrusionOk="0" h="103981" w="195550">
                    <a:moveTo>
                      <a:pt x="9222" y="67223"/>
                    </a:moveTo>
                    <a:cubicBezTo>
                      <a:pt x="14466" y="62410"/>
                      <a:pt x="21799" y="60117"/>
                      <a:pt x="28861" y="60707"/>
                    </a:cubicBezTo>
                    <a:cubicBezTo>
                      <a:pt x="33424" y="61094"/>
                      <a:pt x="37534" y="57960"/>
                      <a:pt x="38465" y="53465"/>
                    </a:cubicBezTo>
                    <a:cubicBezTo>
                      <a:pt x="42438" y="33962"/>
                      <a:pt x="49113" y="14006"/>
                      <a:pt x="66072" y="4652"/>
                    </a:cubicBezTo>
                    <a:cubicBezTo>
                      <a:pt x="84235" y="-5384"/>
                      <a:pt x="108416" y="1768"/>
                      <a:pt x="122469" y="17025"/>
                    </a:cubicBezTo>
                    <a:cubicBezTo>
                      <a:pt x="134003" y="29535"/>
                      <a:pt x="139747" y="46200"/>
                      <a:pt x="142062" y="63228"/>
                    </a:cubicBezTo>
                    <a:cubicBezTo>
                      <a:pt x="142766" y="68450"/>
                      <a:pt x="147829" y="71719"/>
                      <a:pt x="152983" y="70652"/>
                    </a:cubicBezTo>
                    <a:cubicBezTo>
                      <a:pt x="161996" y="68790"/>
                      <a:pt x="171805" y="70606"/>
                      <a:pt x="179320" y="75987"/>
                    </a:cubicBezTo>
                    <a:cubicBezTo>
                      <a:pt x="183633" y="79075"/>
                      <a:pt x="188583" y="83911"/>
                      <a:pt x="193079" y="88724"/>
                    </a:cubicBezTo>
                    <a:cubicBezTo>
                      <a:pt x="198504" y="94514"/>
                      <a:pt x="194418" y="103981"/>
                      <a:pt x="186471" y="103981"/>
                    </a:cubicBezTo>
                    <a:lnTo>
                      <a:pt x="9063" y="103981"/>
                    </a:lnTo>
                    <a:cubicBezTo>
                      <a:pt x="3932" y="103981"/>
                      <a:pt x="-155" y="99735"/>
                      <a:pt x="5" y="94605"/>
                    </a:cubicBezTo>
                    <a:cubicBezTo>
                      <a:pt x="299" y="84615"/>
                      <a:pt x="3932" y="72128"/>
                      <a:pt x="9245" y="67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25"/>
            <p:cNvSpPr/>
            <p:nvPr/>
          </p:nvSpPr>
          <p:spPr>
            <a:xfrm>
              <a:off x="527793" y="470411"/>
              <a:ext cx="130440" cy="138145"/>
            </a:xfrm>
            <a:custGeom>
              <a:rect b="b" l="l" r="r" t="t"/>
              <a:pathLst>
                <a:path extrusionOk="0" h="71209" w="67237">
                  <a:moveTo>
                    <a:pt x="25678" y="45181"/>
                  </a:moveTo>
                  <a:cubicBezTo>
                    <a:pt x="27267" y="52355"/>
                    <a:pt x="27336" y="59075"/>
                    <a:pt x="28334" y="66363"/>
                  </a:cubicBezTo>
                  <a:cubicBezTo>
                    <a:pt x="29220" y="72925"/>
                    <a:pt x="35418" y="71858"/>
                    <a:pt x="35827" y="68815"/>
                  </a:cubicBezTo>
                  <a:cubicBezTo>
                    <a:pt x="36554" y="63389"/>
                    <a:pt x="37484" y="57804"/>
                    <a:pt x="40118" y="46248"/>
                  </a:cubicBezTo>
                  <a:cubicBezTo>
                    <a:pt x="42184" y="37075"/>
                    <a:pt x="66273" y="42070"/>
                    <a:pt x="67204" y="36871"/>
                  </a:cubicBezTo>
                  <a:cubicBezTo>
                    <a:pt x="67976" y="32626"/>
                    <a:pt x="55398" y="31922"/>
                    <a:pt x="46634" y="30400"/>
                  </a:cubicBezTo>
                  <a:cubicBezTo>
                    <a:pt x="37871" y="28879"/>
                    <a:pt x="39664" y="23839"/>
                    <a:pt x="38915" y="16233"/>
                  </a:cubicBezTo>
                  <a:cubicBezTo>
                    <a:pt x="38143" y="8627"/>
                    <a:pt x="37507" y="0"/>
                    <a:pt x="34124" y="0"/>
                  </a:cubicBezTo>
                  <a:cubicBezTo>
                    <a:pt x="30378" y="0"/>
                    <a:pt x="28766" y="20206"/>
                    <a:pt x="27994" y="23635"/>
                  </a:cubicBezTo>
                  <a:cubicBezTo>
                    <a:pt x="27222" y="27063"/>
                    <a:pt x="27199" y="28652"/>
                    <a:pt x="22545" y="29855"/>
                  </a:cubicBezTo>
                  <a:cubicBezTo>
                    <a:pt x="19662" y="30605"/>
                    <a:pt x="12238" y="30673"/>
                    <a:pt x="7901" y="30786"/>
                  </a:cubicBezTo>
                  <a:cubicBezTo>
                    <a:pt x="7901" y="30786"/>
                    <a:pt x="0" y="30741"/>
                    <a:pt x="0" y="33874"/>
                  </a:cubicBezTo>
                  <a:cubicBezTo>
                    <a:pt x="0" y="37507"/>
                    <a:pt x="4291" y="37053"/>
                    <a:pt x="6244" y="37620"/>
                  </a:cubicBezTo>
                  <a:cubicBezTo>
                    <a:pt x="8741" y="38347"/>
                    <a:pt x="17346" y="40049"/>
                    <a:pt x="20298" y="40889"/>
                  </a:cubicBezTo>
                  <a:cubicBezTo>
                    <a:pt x="24566" y="42116"/>
                    <a:pt x="25656" y="45181"/>
                    <a:pt x="25656" y="45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0" y="-6750"/>
              <a:ext cx="9144000" cy="5157000"/>
            </a:xfrm>
            <a:prstGeom prst="frame">
              <a:avLst>
                <a:gd fmla="val 3694" name="adj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7" name="Google Shape;137;p25"/>
          <p:cNvSpPr txBox="1"/>
          <p:nvPr>
            <p:ph type="title"/>
          </p:nvPr>
        </p:nvSpPr>
        <p:spPr>
          <a:xfrm>
            <a:off x="2475000" y="534275"/>
            <a:ext cx="4194000" cy="195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47" name="Google Shape;147;p27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8" name="Google Shape;148;p27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9" name="Google Shape;149;p27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8"/>
          <p:cNvGrpSpPr/>
          <p:nvPr/>
        </p:nvGrpSpPr>
        <p:grpSpPr>
          <a:xfrm>
            <a:off x="-113762" y="140840"/>
            <a:ext cx="9581442" cy="5196821"/>
            <a:chOff x="-113762" y="140840"/>
            <a:chExt cx="9581442" cy="5196821"/>
          </a:xfrm>
        </p:grpSpPr>
        <p:sp>
          <p:nvSpPr>
            <p:cNvPr id="152" name="Google Shape;152;p28"/>
            <p:cNvSpPr/>
            <p:nvPr/>
          </p:nvSpPr>
          <p:spPr>
            <a:xfrm>
              <a:off x="-113762" y="2232650"/>
              <a:ext cx="9371536" cy="3105011"/>
            </a:xfrm>
            <a:custGeom>
              <a:rect b="b" l="l" r="r" t="t"/>
              <a:pathLst>
                <a:path extrusionOk="0" h="1401811" w="4656664">
                  <a:moveTo>
                    <a:pt x="4170767" y="150584"/>
                  </a:moveTo>
                  <a:cubicBezTo>
                    <a:pt x="3885311" y="91258"/>
                    <a:pt x="3582894" y="142274"/>
                    <a:pt x="3316010" y="225575"/>
                  </a:cubicBezTo>
                  <a:cubicBezTo>
                    <a:pt x="3049102" y="308876"/>
                    <a:pt x="2802856" y="423803"/>
                    <a:pt x="2531953" y="500383"/>
                  </a:cubicBezTo>
                  <a:cubicBezTo>
                    <a:pt x="2261073" y="576963"/>
                    <a:pt x="1950551" y="612767"/>
                    <a:pt x="1673609" y="532940"/>
                  </a:cubicBezTo>
                  <a:cubicBezTo>
                    <a:pt x="1428815" y="462377"/>
                    <a:pt x="1243302" y="312485"/>
                    <a:pt x="1038830" y="189339"/>
                  </a:cubicBezTo>
                  <a:cubicBezTo>
                    <a:pt x="834359" y="66193"/>
                    <a:pt x="569450" y="-37336"/>
                    <a:pt x="321455" y="13021"/>
                  </a:cubicBezTo>
                  <a:cubicBezTo>
                    <a:pt x="317936" y="13725"/>
                    <a:pt x="314462" y="14474"/>
                    <a:pt x="310988" y="15246"/>
                  </a:cubicBezTo>
                  <a:cubicBezTo>
                    <a:pt x="68397" y="68827"/>
                    <a:pt x="-62809" y="297274"/>
                    <a:pt x="29846" y="498203"/>
                  </a:cubicBezTo>
                  <a:cubicBezTo>
                    <a:pt x="167976" y="797714"/>
                    <a:pt x="489690" y="1324808"/>
                    <a:pt x="1197213" y="1386789"/>
                  </a:cubicBezTo>
                  <a:cubicBezTo>
                    <a:pt x="1779386" y="1437782"/>
                    <a:pt x="2023544" y="1349214"/>
                    <a:pt x="2385581" y="1266981"/>
                  </a:cubicBezTo>
                  <a:cubicBezTo>
                    <a:pt x="2658028" y="1205113"/>
                    <a:pt x="2869560" y="1040509"/>
                    <a:pt x="3045447" y="861239"/>
                  </a:cubicBezTo>
                  <a:cubicBezTo>
                    <a:pt x="3221335" y="681991"/>
                    <a:pt x="3398448" y="487283"/>
                    <a:pt x="3657726" y="398125"/>
                  </a:cubicBezTo>
                  <a:cubicBezTo>
                    <a:pt x="3931512" y="303971"/>
                    <a:pt x="4264920" y="353625"/>
                    <a:pt x="4491777" y="508216"/>
                  </a:cubicBezTo>
                  <a:cubicBezTo>
                    <a:pt x="4517887" y="526016"/>
                    <a:pt x="4552193" y="532713"/>
                    <a:pt x="4584182" y="524631"/>
                  </a:cubicBezTo>
                  <a:cubicBezTo>
                    <a:pt x="4598258" y="521066"/>
                    <a:pt x="4611904" y="515163"/>
                    <a:pt x="4621689" y="505468"/>
                  </a:cubicBezTo>
                  <a:cubicBezTo>
                    <a:pt x="4675657" y="452001"/>
                    <a:pt x="4664599" y="405049"/>
                    <a:pt x="4606182" y="355578"/>
                  </a:cubicBezTo>
                  <a:cubicBezTo>
                    <a:pt x="4491437" y="258359"/>
                    <a:pt x="4338072" y="185298"/>
                    <a:pt x="4170789" y="150516"/>
                  </a:cubicBezTo>
                  <a:close/>
                </a:path>
              </a:pathLst>
            </a:custGeom>
            <a:solidFill>
              <a:srgbClr val="F8F8F8">
                <a:alpha val="525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" name="Google Shape;153;p28"/>
            <p:cNvGrpSpPr/>
            <p:nvPr/>
          </p:nvGrpSpPr>
          <p:grpSpPr>
            <a:xfrm flipH="1">
              <a:off x="272213" y="172556"/>
              <a:ext cx="9195467" cy="2228985"/>
              <a:chOff x="-178962" y="224169"/>
              <a:chExt cx="9195467" cy="2228985"/>
            </a:xfrm>
          </p:grpSpPr>
          <p:sp>
            <p:nvSpPr>
              <p:cNvPr id="154" name="Google Shape;154;p28"/>
              <p:cNvSpPr/>
              <p:nvPr/>
            </p:nvSpPr>
            <p:spPr>
              <a:xfrm>
                <a:off x="-178962" y="2137831"/>
                <a:ext cx="592517" cy="315322"/>
              </a:xfrm>
              <a:custGeom>
                <a:rect b="b" l="l" r="r" t="t"/>
                <a:pathLst>
                  <a:path extrusionOk="0" h="103981" w="195550">
                    <a:moveTo>
                      <a:pt x="9222" y="67223"/>
                    </a:moveTo>
                    <a:cubicBezTo>
                      <a:pt x="14466" y="62410"/>
                      <a:pt x="21799" y="60117"/>
                      <a:pt x="28861" y="60707"/>
                    </a:cubicBezTo>
                    <a:cubicBezTo>
                      <a:pt x="33424" y="61094"/>
                      <a:pt x="37534" y="57960"/>
                      <a:pt x="38465" y="53465"/>
                    </a:cubicBezTo>
                    <a:cubicBezTo>
                      <a:pt x="42438" y="33962"/>
                      <a:pt x="49113" y="14006"/>
                      <a:pt x="66072" y="4652"/>
                    </a:cubicBezTo>
                    <a:cubicBezTo>
                      <a:pt x="84235" y="-5384"/>
                      <a:pt x="108416" y="1768"/>
                      <a:pt x="122469" y="17025"/>
                    </a:cubicBezTo>
                    <a:cubicBezTo>
                      <a:pt x="134003" y="29535"/>
                      <a:pt x="139747" y="46200"/>
                      <a:pt x="142062" y="63228"/>
                    </a:cubicBezTo>
                    <a:cubicBezTo>
                      <a:pt x="142766" y="68450"/>
                      <a:pt x="147829" y="71719"/>
                      <a:pt x="152983" y="70652"/>
                    </a:cubicBezTo>
                    <a:cubicBezTo>
                      <a:pt x="161996" y="68790"/>
                      <a:pt x="171805" y="70606"/>
                      <a:pt x="179320" y="75987"/>
                    </a:cubicBezTo>
                    <a:cubicBezTo>
                      <a:pt x="183633" y="79075"/>
                      <a:pt x="188583" y="83911"/>
                      <a:pt x="193079" y="88724"/>
                    </a:cubicBezTo>
                    <a:cubicBezTo>
                      <a:pt x="198504" y="94514"/>
                      <a:pt x="194418" y="103981"/>
                      <a:pt x="186471" y="103981"/>
                    </a:cubicBezTo>
                    <a:lnTo>
                      <a:pt x="9063" y="103981"/>
                    </a:lnTo>
                    <a:cubicBezTo>
                      <a:pt x="3932" y="103981"/>
                      <a:pt x="-155" y="99735"/>
                      <a:pt x="5" y="94605"/>
                    </a:cubicBezTo>
                    <a:cubicBezTo>
                      <a:pt x="299" y="84615"/>
                      <a:pt x="3932" y="72128"/>
                      <a:pt x="9245" y="67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8"/>
              <p:cNvSpPr/>
              <p:nvPr/>
            </p:nvSpPr>
            <p:spPr>
              <a:xfrm flipH="1">
                <a:off x="8423988" y="224169"/>
                <a:ext cx="592516" cy="315322"/>
              </a:xfrm>
              <a:custGeom>
                <a:rect b="b" l="l" r="r" t="t"/>
                <a:pathLst>
                  <a:path extrusionOk="0" h="103981" w="195550">
                    <a:moveTo>
                      <a:pt x="9222" y="67223"/>
                    </a:moveTo>
                    <a:cubicBezTo>
                      <a:pt x="14466" y="62410"/>
                      <a:pt x="21799" y="60117"/>
                      <a:pt x="28861" y="60707"/>
                    </a:cubicBezTo>
                    <a:cubicBezTo>
                      <a:pt x="33424" y="61094"/>
                      <a:pt x="37534" y="57960"/>
                      <a:pt x="38465" y="53465"/>
                    </a:cubicBezTo>
                    <a:cubicBezTo>
                      <a:pt x="42438" y="33962"/>
                      <a:pt x="49113" y="14006"/>
                      <a:pt x="66072" y="4652"/>
                    </a:cubicBezTo>
                    <a:cubicBezTo>
                      <a:pt x="84235" y="-5384"/>
                      <a:pt x="108416" y="1768"/>
                      <a:pt x="122469" y="17025"/>
                    </a:cubicBezTo>
                    <a:cubicBezTo>
                      <a:pt x="134003" y="29535"/>
                      <a:pt x="139747" y="46200"/>
                      <a:pt x="142062" y="63228"/>
                    </a:cubicBezTo>
                    <a:cubicBezTo>
                      <a:pt x="142766" y="68450"/>
                      <a:pt x="147829" y="71719"/>
                      <a:pt x="152983" y="70652"/>
                    </a:cubicBezTo>
                    <a:cubicBezTo>
                      <a:pt x="161996" y="68790"/>
                      <a:pt x="171805" y="70606"/>
                      <a:pt x="179320" y="75987"/>
                    </a:cubicBezTo>
                    <a:cubicBezTo>
                      <a:pt x="183633" y="79075"/>
                      <a:pt x="188583" y="83911"/>
                      <a:pt x="193079" y="88724"/>
                    </a:cubicBezTo>
                    <a:cubicBezTo>
                      <a:pt x="198504" y="94514"/>
                      <a:pt x="194418" y="103981"/>
                      <a:pt x="186471" y="103981"/>
                    </a:cubicBezTo>
                    <a:lnTo>
                      <a:pt x="9063" y="103981"/>
                    </a:lnTo>
                    <a:cubicBezTo>
                      <a:pt x="3932" y="103981"/>
                      <a:pt x="-155" y="99735"/>
                      <a:pt x="5" y="94605"/>
                    </a:cubicBezTo>
                    <a:cubicBezTo>
                      <a:pt x="299" y="84615"/>
                      <a:pt x="3932" y="72128"/>
                      <a:pt x="9245" y="672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28"/>
            <p:cNvGrpSpPr/>
            <p:nvPr/>
          </p:nvGrpSpPr>
          <p:grpSpPr>
            <a:xfrm>
              <a:off x="278368" y="140840"/>
              <a:ext cx="8596815" cy="4881704"/>
              <a:chOff x="278368" y="140840"/>
              <a:chExt cx="8596815" cy="4881704"/>
            </a:xfrm>
          </p:grpSpPr>
          <p:sp>
            <p:nvSpPr>
              <p:cNvPr id="157" name="Google Shape;157;p28"/>
              <p:cNvSpPr/>
              <p:nvPr/>
            </p:nvSpPr>
            <p:spPr>
              <a:xfrm>
                <a:off x="3813994" y="140840"/>
                <a:ext cx="130440" cy="138147"/>
              </a:xfrm>
              <a:custGeom>
                <a:rect b="b" l="l" r="r" t="t"/>
                <a:pathLst>
                  <a:path extrusionOk="0" h="71210" w="67237">
                    <a:moveTo>
                      <a:pt x="25678" y="45181"/>
                    </a:moveTo>
                    <a:cubicBezTo>
                      <a:pt x="27268" y="52355"/>
                      <a:pt x="27336" y="59076"/>
                      <a:pt x="28334" y="66364"/>
                    </a:cubicBezTo>
                    <a:cubicBezTo>
                      <a:pt x="29220" y="72925"/>
                      <a:pt x="35418" y="71858"/>
                      <a:pt x="35827" y="68816"/>
                    </a:cubicBezTo>
                    <a:cubicBezTo>
                      <a:pt x="36554" y="63389"/>
                      <a:pt x="37485" y="57804"/>
                      <a:pt x="40119" y="46248"/>
                    </a:cubicBezTo>
                    <a:cubicBezTo>
                      <a:pt x="42184" y="37076"/>
                      <a:pt x="66273" y="42093"/>
                      <a:pt x="67204" y="36871"/>
                    </a:cubicBezTo>
                    <a:cubicBezTo>
                      <a:pt x="67975" y="32626"/>
                      <a:pt x="55398" y="31922"/>
                      <a:pt x="46634" y="30401"/>
                    </a:cubicBezTo>
                    <a:cubicBezTo>
                      <a:pt x="37871" y="28880"/>
                      <a:pt x="39664" y="23839"/>
                      <a:pt x="38915" y="16233"/>
                    </a:cubicBezTo>
                    <a:cubicBezTo>
                      <a:pt x="38143" y="8628"/>
                      <a:pt x="37507" y="0"/>
                      <a:pt x="34125" y="0"/>
                    </a:cubicBezTo>
                    <a:cubicBezTo>
                      <a:pt x="30379" y="0"/>
                      <a:pt x="28767" y="20207"/>
                      <a:pt x="27994" y="23635"/>
                    </a:cubicBezTo>
                    <a:cubicBezTo>
                      <a:pt x="27223" y="27063"/>
                      <a:pt x="27199" y="28652"/>
                      <a:pt x="22545" y="29856"/>
                    </a:cubicBezTo>
                    <a:cubicBezTo>
                      <a:pt x="19662" y="30605"/>
                      <a:pt x="12238" y="30673"/>
                      <a:pt x="7901" y="30787"/>
                    </a:cubicBezTo>
                    <a:cubicBezTo>
                      <a:pt x="7901" y="30787"/>
                      <a:pt x="0" y="30741"/>
                      <a:pt x="0" y="33874"/>
                    </a:cubicBezTo>
                    <a:cubicBezTo>
                      <a:pt x="0" y="37507"/>
                      <a:pt x="4291" y="37053"/>
                      <a:pt x="6244" y="37621"/>
                    </a:cubicBezTo>
                    <a:cubicBezTo>
                      <a:pt x="8741" y="38347"/>
                      <a:pt x="17346" y="40050"/>
                      <a:pt x="20297" y="40890"/>
                    </a:cubicBezTo>
                    <a:cubicBezTo>
                      <a:pt x="24566" y="42116"/>
                      <a:pt x="25656" y="45181"/>
                      <a:pt x="25656" y="451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8" name="Google Shape;158;p28"/>
              <p:cNvGrpSpPr/>
              <p:nvPr/>
            </p:nvGrpSpPr>
            <p:grpSpPr>
              <a:xfrm>
                <a:off x="278368" y="165623"/>
                <a:ext cx="8596815" cy="4856920"/>
                <a:chOff x="278368" y="165623"/>
                <a:chExt cx="8596815" cy="4856920"/>
              </a:xfrm>
            </p:grpSpPr>
            <p:sp>
              <p:nvSpPr>
                <p:cNvPr id="159" name="Google Shape;159;p28"/>
                <p:cNvSpPr/>
                <p:nvPr/>
              </p:nvSpPr>
              <p:spPr>
                <a:xfrm>
                  <a:off x="8744743" y="165623"/>
                  <a:ext cx="130440" cy="138145"/>
                </a:xfrm>
                <a:custGeom>
                  <a:rect b="b" l="l" r="r" t="t"/>
                  <a:pathLst>
                    <a:path extrusionOk="0" h="71209" w="67237">
                      <a:moveTo>
                        <a:pt x="25678" y="45181"/>
                      </a:moveTo>
                      <a:cubicBezTo>
                        <a:pt x="27267" y="52355"/>
                        <a:pt x="27336" y="59075"/>
                        <a:pt x="28334" y="66363"/>
                      </a:cubicBezTo>
                      <a:cubicBezTo>
                        <a:pt x="29220" y="72925"/>
                        <a:pt x="35418" y="71858"/>
                        <a:pt x="35827" y="68815"/>
                      </a:cubicBezTo>
                      <a:cubicBezTo>
                        <a:pt x="36554" y="63389"/>
                        <a:pt x="37484" y="57804"/>
                        <a:pt x="40118" y="46248"/>
                      </a:cubicBezTo>
                      <a:cubicBezTo>
                        <a:pt x="42184" y="37075"/>
                        <a:pt x="66273" y="42070"/>
                        <a:pt x="67204" y="36871"/>
                      </a:cubicBezTo>
                      <a:cubicBezTo>
                        <a:pt x="67976" y="32626"/>
                        <a:pt x="55398" y="31922"/>
                        <a:pt x="46634" y="30400"/>
                      </a:cubicBezTo>
                      <a:cubicBezTo>
                        <a:pt x="37871" y="28879"/>
                        <a:pt x="39664" y="23839"/>
                        <a:pt x="38915" y="16233"/>
                      </a:cubicBezTo>
                      <a:cubicBezTo>
                        <a:pt x="38143" y="8627"/>
                        <a:pt x="37507" y="0"/>
                        <a:pt x="34124" y="0"/>
                      </a:cubicBezTo>
                      <a:cubicBezTo>
                        <a:pt x="30378" y="0"/>
                        <a:pt x="28766" y="20206"/>
                        <a:pt x="27994" y="23635"/>
                      </a:cubicBezTo>
                      <a:cubicBezTo>
                        <a:pt x="27222" y="27063"/>
                        <a:pt x="27199" y="28652"/>
                        <a:pt x="22545" y="29855"/>
                      </a:cubicBezTo>
                      <a:cubicBezTo>
                        <a:pt x="19662" y="30605"/>
                        <a:pt x="12238" y="30673"/>
                        <a:pt x="7901" y="30786"/>
                      </a:cubicBezTo>
                      <a:cubicBezTo>
                        <a:pt x="7901" y="30786"/>
                        <a:pt x="0" y="30741"/>
                        <a:pt x="0" y="33874"/>
                      </a:cubicBezTo>
                      <a:cubicBezTo>
                        <a:pt x="0" y="37507"/>
                        <a:pt x="4291" y="37053"/>
                        <a:pt x="6244" y="37620"/>
                      </a:cubicBezTo>
                      <a:cubicBezTo>
                        <a:pt x="8741" y="38347"/>
                        <a:pt x="17346" y="40049"/>
                        <a:pt x="20298" y="40889"/>
                      </a:cubicBezTo>
                      <a:cubicBezTo>
                        <a:pt x="24566" y="42116"/>
                        <a:pt x="25656" y="45181"/>
                        <a:pt x="25656" y="451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8"/>
                <p:cNvSpPr/>
                <p:nvPr/>
              </p:nvSpPr>
              <p:spPr>
                <a:xfrm>
                  <a:off x="278368" y="4884398"/>
                  <a:ext cx="130440" cy="138145"/>
                </a:xfrm>
                <a:custGeom>
                  <a:rect b="b" l="l" r="r" t="t"/>
                  <a:pathLst>
                    <a:path extrusionOk="0" h="71209" w="67237">
                      <a:moveTo>
                        <a:pt x="25678" y="45181"/>
                      </a:moveTo>
                      <a:cubicBezTo>
                        <a:pt x="27267" y="52355"/>
                        <a:pt x="27336" y="59075"/>
                        <a:pt x="28334" y="66363"/>
                      </a:cubicBezTo>
                      <a:cubicBezTo>
                        <a:pt x="29220" y="72925"/>
                        <a:pt x="35418" y="71858"/>
                        <a:pt x="35827" y="68815"/>
                      </a:cubicBezTo>
                      <a:cubicBezTo>
                        <a:pt x="36554" y="63389"/>
                        <a:pt x="37484" y="57804"/>
                        <a:pt x="40118" y="46248"/>
                      </a:cubicBezTo>
                      <a:cubicBezTo>
                        <a:pt x="42184" y="37075"/>
                        <a:pt x="66273" y="42070"/>
                        <a:pt x="67204" y="36871"/>
                      </a:cubicBezTo>
                      <a:cubicBezTo>
                        <a:pt x="67976" y="32626"/>
                        <a:pt x="55398" y="31922"/>
                        <a:pt x="46634" y="30400"/>
                      </a:cubicBezTo>
                      <a:cubicBezTo>
                        <a:pt x="37871" y="28879"/>
                        <a:pt x="39664" y="23839"/>
                        <a:pt x="38915" y="16233"/>
                      </a:cubicBezTo>
                      <a:cubicBezTo>
                        <a:pt x="38143" y="8627"/>
                        <a:pt x="37507" y="0"/>
                        <a:pt x="34124" y="0"/>
                      </a:cubicBezTo>
                      <a:cubicBezTo>
                        <a:pt x="30378" y="0"/>
                        <a:pt x="28766" y="20206"/>
                        <a:pt x="27994" y="23635"/>
                      </a:cubicBezTo>
                      <a:cubicBezTo>
                        <a:pt x="27222" y="27063"/>
                        <a:pt x="27199" y="28652"/>
                        <a:pt x="22545" y="29855"/>
                      </a:cubicBezTo>
                      <a:cubicBezTo>
                        <a:pt x="19662" y="30605"/>
                        <a:pt x="12238" y="30673"/>
                        <a:pt x="7901" y="30786"/>
                      </a:cubicBezTo>
                      <a:cubicBezTo>
                        <a:pt x="7901" y="30786"/>
                        <a:pt x="0" y="30741"/>
                        <a:pt x="0" y="33874"/>
                      </a:cubicBezTo>
                      <a:cubicBezTo>
                        <a:pt x="0" y="37507"/>
                        <a:pt x="4291" y="37053"/>
                        <a:pt x="6244" y="37620"/>
                      </a:cubicBezTo>
                      <a:cubicBezTo>
                        <a:pt x="8741" y="38347"/>
                        <a:pt x="17346" y="40049"/>
                        <a:pt x="20298" y="40889"/>
                      </a:cubicBezTo>
                      <a:cubicBezTo>
                        <a:pt x="24566" y="42116"/>
                        <a:pt x="25656" y="45181"/>
                        <a:pt x="25656" y="451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1" name="Google Shape;16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720000" y="1121215"/>
            <a:ext cx="7704000" cy="92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●"/>
              <a:defRPr>
                <a:solidFill>
                  <a:srgbClr val="191919"/>
                </a:solidFill>
              </a:defRPr>
            </a:lvl1pPr>
            <a:lvl2pPr indent="-406400" lvl="1" marL="9144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Char char="○"/>
              <a:defRPr/>
            </a:lvl2pPr>
            <a:lvl3pPr indent="-3810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556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1" type="subTitle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rt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11" type="ftr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685800" y="704124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2" type="title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3" type="title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5" name="Google Shape;185;p31"/>
          <p:cNvSpPr txBox="1"/>
          <p:nvPr>
            <p:ph idx="4" type="title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31"/>
          <p:cNvSpPr txBox="1"/>
          <p:nvPr>
            <p:ph idx="5" type="title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6" type="subTitle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7" type="body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31"/>
          <p:cNvSpPr txBox="1"/>
          <p:nvPr>
            <p:ph idx="8" type="subTitle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9" type="body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31"/>
          <p:cNvSpPr txBox="1"/>
          <p:nvPr>
            <p:ph idx="13" type="subTitle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4" type="body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15" type="subTitle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our columns">
  <p:cSld name="CUSTOM_2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678600" y="3916800"/>
            <a:ext cx="2818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32"/>
          <p:cNvSpPr txBox="1"/>
          <p:nvPr>
            <p:ph idx="2" type="subTitle"/>
          </p:nvPr>
        </p:nvSpPr>
        <p:spPr>
          <a:xfrm>
            <a:off x="678600" y="3583200"/>
            <a:ext cx="2818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32"/>
          <p:cNvSpPr txBox="1"/>
          <p:nvPr>
            <p:ph idx="3" type="body"/>
          </p:nvPr>
        </p:nvSpPr>
        <p:spPr>
          <a:xfrm>
            <a:off x="678600" y="2388900"/>
            <a:ext cx="2818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32"/>
          <p:cNvSpPr txBox="1"/>
          <p:nvPr>
            <p:ph idx="4" type="subTitle"/>
          </p:nvPr>
        </p:nvSpPr>
        <p:spPr>
          <a:xfrm>
            <a:off x="678600" y="2055300"/>
            <a:ext cx="2818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0" name="Google Shape;200;p32"/>
          <p:cNvSpPr txBox="1"/>
          <p:nvPr>
            <p:ph idx="5" type="body"/>
          </p:nvPr>
        </p:nvSpPr>
        <p:spPr>
          <a:xfrm>
            <a:off x="5639700" y="3916800"/>
            <a:ext cx="2818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6" type="subTitle"/>
          </p:nvPr>
        </p:nvSpPr>
        <p:spPr>
          <a:xfrm>
            <a:off x="5639700" y="3583200"/>
            <a:ext cx="2818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2" name="Google Shape;202;p32"/>
          <p:cNvSpPr txBox="1"/>
          <p:nvPr>
            <p:ph idx="7" type="body"/>
          </p:nvPr>
        </p:nvSpPr>
        <p:spPr>
          <a:xfrm>
            <a:off x="5639700" y="2388900"/>
            <a:ext cx="2818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8" type="subTitle"/>
          </p:nvPr>
        </p:nvSpPr>
        <p:spPr>
          <a:xfrm>
            <a:off x="5639700" y="2055300"/>
            <a:ext cx="2818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1695600" y="661763"/>
            <a:ext cx="5752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6" name="Google Shape;206;p33"/>
          <p:cNvSpPr txBox="1"/>
          <p:nvPr>
            <p:ph idx="1" type="subTitle"/>
          </p:nvPr>
        </p:nvSpPr>
        <p:spPr>
          <a:xfrm>
            <a:off x="1695600" y="1402588"/>
            <a:ext cx="5752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title"/>
          </p:nvPr>
        </p:nvSpPr>
        <p:spPr>
          <a:xfrm>
            <a:off x="1695600" y="1974538"/>
            <a:ext cx="5752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8" name="Google Shape;208;p33"/>
          <p:cNvSpPr txBox="1"/>
          <p:nvPr>
            <p:ph idx="3" type="subTitle"/>
          </p:nvPr>
        </p:nvSpPr>
        <p:spPr>
          <a:xfrm>
            <a:off x="1695600" y="2715363"/>
            <a:ext cx="5752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9" name="Google Shape;209;p33"/>
          <p:cNvSpPr txBox="1"/>
          <p:nvPr>
            <p:ph idx="4" type="title"/>
          </p:nvPr>
        </p:nvSpPr>
        <p:spPr>
          <a:xfrm>
            <a:off x="1695600" y="3287313"/>
            <a:ext cx="57528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0" name="Google Shape;210;p33"/>
          <p:cNvSpPr txBox="1"/>
          <p:nvPr>
            <p:ph idx="5" type="subTitle"/>
          </p:nvPr>
        </p:nvSpPr>
        <p:spPr>
          <a:xfrm>
            <a:off x="1695600" y="4028138"/>
            <a:ext cx="57528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hasCustomPrompt="1" type="title"/>
          </p:nvPr>
        </p:nvSpPr>
        <p:spPr>
          <a:xfrm>
            <a:off x="685800" y="1172875"/>
            <a:ext cx="77724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3" name="Google Shape;213;p34"/>
          <p:cNvSpPr txBox="1"/>
          <p:nvPr>
            <p:ph idx="1" type="subTitle"/>
          </p:nvPr>
        </p:nvSpPr>
        <p:spPr>
          <a:xfrm>
            <a:off x="685800" y="2838000"/>
            <a:ext cx="77724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 1">
  <p:cSld name="CUSTOM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78600" y="3464875"/>
            <a:ext cx="33600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4" name="Google Shape;224;p38"/>
          <p:cNvSpPr txBox="1"/>
          <p:nvPr>
            <p:ph idx="2" type="subTitle"/>
          </p:nvPr>
        </p:nvSpPr>
        <p:spPr>
          <a:xfrm>
            <a:off x="688675" y="2942875"/>
            <a:ext cx="3360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5" name="Google Shape;225;p38"/>
          <p:cNvSpPr txBox="1"/>
          <p:nvPr>
            <p:ph idx="3" type="body"/>
          </p:nvPr>
        </p:nvSpPr>
        <p:spPr>
          <a:xfrm>
            <a:off x="5088125" y="3464875"/>
            <a:ext cx="33600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38"/>
          <p:cNvSpPr txBox="1"/>
          <p:nvPr>
            <p:ph idx="4" type="subTitle"/>
          </p:nvPr>
        </p:nvSpPr>
        <p:spPr>
          <a:xfrm>
            <a:off x="5098200" y="2942875"/>
            <a:ext cx="3360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/>
          <p:nvPr/>
        </p:nvSpPr>
        <p:spPr>
          <a:xfrm>
            <a:off x="3000375" y="815552"/>
            <a:ext cx="6143625" cy="4327948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40"/>
          <p:cNvCxnSpPr/>
          <p:nvPr/>
        </p:nvCxnSpPr>
        <p:spPr>
          <a:xfrm>
            <a:off x="304681" y="137950"/>
            <a:ext cx="0" cy="1198200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40"/>
          <p:cNvSpPr/>
          <p:nvPr/>
        </p:nvSpPr>
        <p:spPr>
          <a:xfrm>
            <a:off x="3969261" y="1"/>
            <a:ext cx="1709807" cy="950839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0"/>
          <p:cNvSpPr/>
          <p:nvPr/>
        </p:nvSpPr>
        <p:spPr>
          <a:xfrm>
            <a:off x="7656521" y="1"/>
            <a:ext cx="851299" cy="35849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0"/>
          <p:cNvSpPr/>
          <p:nvPr/>
        </p:nvSpPr>
        <p:spPr>
          <a:xfrm>
            <a:off x="1176783" y="386174"/>
            <a:ext cx="1794900" cy="174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0"/>
          <p:cNvSpPr/>
          <p:nvPr/>
        </p:nvSpPr>
        <p:spPr>
          <a:xfrm flipH="1">
            <a:off x="0" y="2212305"/>
            <a:ext cx="889838" cy="1328738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0"/>
          <p:cNvSpPr/>
          <p:nvPr/>
        </p:nvSpPr>
        <p:spPr>
          <a:xfrm rot="-5400000">
            <a:off x="1154762" y="3152745"/>
            <a:ext cx="3062400" cy="306240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0"/>
          <p:cNvSpPr txBox="1"/>
          <p:nvPr>
            <p:ph type="ctrTitle"/>
          </p:nvPr>
        </p:nvSpPr>
        <p:spPr>
          <a:xfrm>
            <a:off x="3819906" y="2057400"/>
            <a:ext cx="49446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wentieth Century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idx="1" type="subTitle"/>
          </p:nvPr>
        </p:nvSpPr>
        <p:spPr>
          <a:xfrm>
            <a:off x="3819906" y="3915918"/>
            <a:ext cx="49446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/>
          <p:nvPr/>
        </p:nvSpPr>
        <p:spPr>
          <a:xfrm>
            <a:off x="2111947" y="111697"/>
            <a:ext cx="4920000" cy="49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1"/>
          <p:cNvSpPr/>
          <p:nvPr/>
        </p:nvSpPr>
        <p:spPr>
          <a:xfrm flipH="1" rot="-1577572">
            <a:off x="1870750" y="-21398"/>
            <a:ext cx="5111977" cy="5112246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0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1"/>
          <p:cNvSpPr/>
          <p:nvPr/>
        </p:nvSpPr>
        <p:spPr>
          <a:xfrm>
            <a:off x="6124063" y="3931491"/>
            <a:ext cx="569400" cy="554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1"/>
          <p:cNvSpPr txBox="1"/>
          <p:nvPr>
            <p:ph type="title"/>
          </p:nvPr>
        </p:nvSpPr>
        <p:spPr>
          <a:xfrm>
            <a:off x="2489454" y="1035558"/>
            <a:ext cx="41697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wentieth Century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2489454" y="3058668"/>
            <a:ext cx="41697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404622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42"/>
          <p:cNvSpPr txBox="1"/>
          <p:nvPr>
            <p:ph idx="1" type="body"/>
          </p:nvPr>
        </p:nvSpPr>
        <p:spPr>
          <a:xfrm>
            <a:off x="884682" y="1433322"/>
            <a:ext cx="73725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5" name="Google Shape;255;p42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2"/>
          <p:cNvSpPr/>
          <p:nvPr/>
        </p:nvSpPr>
        <p:spPr>
          <a:xfrm flipH="1">
            <a:off x="92652" y="4288429"/>
            <a:ext cx="1328707" cy="855071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4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0" name="Google Shape;260;p4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1" name="Google Shape;261;p4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62" name="Google Shape;262;p4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6" name="Google Shape;266;p43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3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/>
          <p:nvPr/>
        </p:nvSpPr>
        <p:spPr>
          <a:xfrm>
            <a:off x="366892" y="839273"/>
            <a:ext cx="3465000" cy="346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4"/>
          <p:cNvSpPr/>
          <p:nvPr/>
        </p:nvSpPr>
        <p:spPr>
          <a:xfrm rot="-1790972">
            <a:off x="6512814" y="705800"/>
            <a:ext cx="2241001" cy="2241001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4"/>
          <p:cNvSpPr/>
          <p:nvPr/>
        </p:nvSpPr>
        <p:spPr>
          <a:xfrm>
            <a:off x="682536" y="3585744"/>
            <a:ext cx="409500" cy="409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4"/>
          <p:cNvSpPr txBox="1"/>
          <p:nvPr>
            <p:ph type="title"/>
          </p:nvPr>
        </p:nvSpPr>
        <p:spPr>
          <a:xfrm>
            <a:off x="877824" y="1049274"/>
            <a:ext cx="2427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4341114" y="1145286"/>
            <a:ext cx="3833700" cy="29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6" name="Google Shape;276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/>
          <p:nvPr>
            <p:ph idx="2" type="pic"/>
          </p:nvPr>
        </p:nvSpPr>
        <p:spPr>
          <a:xfrm>
            <a:off x="5400359" y="862658"/>
            <a:ext cx="1655400" cy="1653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45"/>
          <p:cNvSpPr/>
          <p:nvPr>
            <p:ph idx="3" type="pic"/>
          </p:nvPr>
        </p:nvSpPr>
        <p:spPr>
          <a:xfrm>
            <a:off x="6333474" y="1934762"/>
            <a:ext cx="2322600" cy="23226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5"/>
          <p:cNvSpPr txBox="1"/>
          <p:nvPr>
            <p:ph type="title"/>
          </p:nvPr>
        </p:nvSpPr>
        <p:spPr>
          <a:xfrm>
            <a:off x="404622" y="273843"/>
            <a:ext cx="43548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404622" y="1369219"/>
            <a:ext cx="4354800" cy="3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2385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17500" lvl="4" marL="22860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3" name="Google Shape;283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4" name="Google Shape;284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5" name="Google Shape;285;p45"/>
          <p:cNvSpPr/>
          <p:nvPr/>
        </p:nvSpPr>
        <p:spPr>
          <a:xfrm>
            <a:off x="7687215" y="1166301"/>
            <a:ext cx="614400" cy="59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5"/>
          <p:cNvSpPr/>
          <p:nvPr/>
        </p:nvSpPr>
        <p:spPr>
          <a:xfrm>
            <a:off x="5692567" y="3025795"/>
            <a:ext cx="657600" cy="657600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9" name="Google Shape;289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46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6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6"/>
          <p:cNvSpPr txBox="1"/>
          <p:nvPr>
            <p:ph idx="1" type="body"/>
          </p:nvPr>
        </p:nvSpPr>
        <p:spPr>
          <a:xfrm>
            <a:off x="628650" y="1433322"/>
            <a:ext cx="78867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/>
          <p:nvPr>
            <p:ph idx="2" type="pic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47"/>
          <p:cNvSpPr txBox="1"/>
          <p:nvPr>
            <p:ph type="title"/>
          </p:nvPr>
        </p:nvSpPr>
        <p:spPr>
          <a:xfrm>
            <a:off x="2333625" y="277950"/>
            <a:ext cx="4443000" cy="4443000"/>
          </a:xfrm>
          <a:prstGeom prst="rect">
            <a:avLst/>
          </a:prstGeom>
          <a:solidFill>
            <a:schemeClr val="lt1">
              <a:alpha val="94900"/>
            </a:schemeClr>
          </a:solidFill>
          <a:ln>
            <a:noFill/>
          </a:ln>
        </p:spPr>
        <p:txBody>
          <a:bodyPr anchorCtr="0" anchor="b" bIns="1748775" lIns="342900" spcFirstLastPara="1" rIns="342900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2681478" y="3284982"/>
            <a:ext cx="37788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9" name="Google Shape;299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4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9" name="Google Shape;309;p48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1" type="body"/>
          </p:nvPr>
        </p:nvSpPr>
        <p:spPr>
          <a:xfrm>
            <a:off x="629841" y="1260872"/>
            <a:ext cx="246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4" name="Google Shape;314;p49"/>
          <p:cNvSpPr txBox="1"/>
          <p:nvPr>
            <p:ph idx="2" type="body"/>
          </p:nvPr>
        </p:nvSpPr>
        <p:spPr>
          <a:xfrm>
            <a:off x="629841" y="1878806"/>
            <a:ext cx="24690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49"/>
          <p:cNvSpPr txBox="1"/>
          <p:nvPr>
            <p:ph idx="3" type="body"/>
          </p:nvPr>
        </p:nvSpPr>
        <p:spPr>
          <a:xfrm>
            <a:off x="3339846" y="1260872"/>
            <a:ext cx="246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6" name="Google Shape;316;p49"/>
          <p:cNvSpPr txBox="1"/>
          <p:nvPr>
            <p:ph idx="4" type="body"/>
          </p:nvPr>
        </p:nvSpPr>
        <p:spPr>
          <a:xfrm>
            <a:off x="3339846" y="1878806"/>
            <a:ext cx="24690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7" name="Google Shape;317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0" name="Google Shape;320;p49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9"/>
          <p:cNvSpPr txBox="1"/>
          <p:nvPr>
            <p:ph idx="5" type="body"/>
          </p:nvPr>
        </p:nvSpPr>
        <p:spPr>
          <a:xfrm>
            <a:off x="6048756" y="1260872"/>
            <a:ext cx="2469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3" name="Google Shape;323;p49"/>
          <p:cNvSpPr txBox="1"/>
          <p:nvPr>
            <p:ph idx="6" type="body"/>
          </p:nvPr>
        </p:nvSpPr>
        <p:spPr>
          <a:xfrm>
            <a:off x="6048756" y="1878806"/>
            <a:ext cx="24690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/>
          <p:nvPr>
            <p:ph idx="2" type="pic"/>
          </p:nvPr>
        </p:nvSpPr>
        <p:spPr>
          <a:xfrm>
            <a:off x="5925944" y="2045797"/>
            <a:ext cx="3217800" cy="30978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50"/>
          <p:cNvSpPr/>
          <p:nvPr>
            <p:ph idx="3" type="pic"/>
          </p:nvPr>
        </p:nvSpPr>
        <p:spPr>
          <a:xfrm>
            <a:off x="4696207" y="0"/>
            <a:ext cx="2639400" cy="22557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50"/>
          <p:cNvSpPr/>
          <p:nvPr/>
        </p:nvSpPr>
        <p:spPr>
          <a:xfrm>
            <a:off x="7815427" y="1023549"/>
            <a:ext cx="710700" cy="69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0"/>
          <p:cNvSpPr/>
          <p:nvPr/>
        </p:nvSpPr>
        <p:spPr>
          <a:xfrm flipH="1" rot="-6041107">
            <a:off x="4525674" y="-504956"/>
            <a:ext cx="3015994" cy="3015994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0"/>
          <p:cNvSpPr txBox="1"/>
          <p:nvPr>
            <p:ph type="title"/>
          </p:nvPr>
        </p:nvSpPr>
        <p:spPr>
          <a:xfrm>
            <a:off x="630936" y="274320"/>
            <a:ext cx="38406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0" name="Google Shape;330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3" name="Google Shape;333;p50"/>
          <p:cNvSpPr txBox="1"/>
          <p:nvPr>
            <p:ph idx="1" type="body"/>
          </p:nvPr>
        </p:nvSpPr>
        <p:spPr>
          <a:xfrm>
            <a:off x="630936" y="1371600"/>
            <a:ext cx="3819900" cy="3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/>
          <p:nvPr/>
        </p:nvSpPr>
        <p:spPr>
          <a:xfrm>
            <a:off x="530545" y="635700"/>
            <a:ext cx="3465000" cy="346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1"/>
          <p:cNvSpPr/>
          <p:nvPr/>
        </p:nvSpPr>
        <p:spPr>
          <a:xfrm flipH="1">
            <a:off x="397897" y="0"/>
            <a:ext cx="866357" cy="443257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1"/>
          <p:cNvSpPr/>
          <p:nvPr/>
        </p:nvSpPr>
        <p:spPr>
          <a:xfrm flipH="1">
            <a:off x="2971133" y="-1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1"/>
          <p:cNvSpPr/>
          <p:nvPr/>
        </p:nvSpPr>
        <p:spPr>
          <a:xfrm flipH="1">
            <a:off x="0" y="2202623"/>
            <a:ext cx="119806" cy="414747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1"/>
          <p:cNvSpPr/>
          <p:nvPr/>
        </p:nvSpPr>
        <p:spPr>
          <a:xfrm flipH="1">
            <a:off x="0" y="4376737"/>
            <a:ext cx="1161135" cy="766763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1"/>
          <p:cNvSpPr/>
          <p:nvPr/>
        </p:nvSpPr>
        <p:spPr>
          <a:xfrm flipH="1">
            <a:off x="2553792" y="4288429"/>
            <a:ext cx="1328707" cy="855071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1"/>
          <p:cNvSpPr/>
          <p:nvPr/>
        </p:nvSpPr>
        <p:spPr>
          <a:xfrm flipH="1">
            <a:off x="3099729" y="4694066"/>
            <a:ext cx="1174455" cy="449434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1"/>
          <p:cNvSpPr txBox="1"/>
          <p:nvPr>
            <p:ph type="title"/>
          </p:nvPr>
        </p:nvSpPr>
        <p:spPr>
          <a:xfrm>
            <a:off x="1042416" y="925830"/>
            <a:ext cx="2427900" cy="30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p51"/>
          <p:cNvSpPr txBox="1"/>
          <p:nvPr>
            <p:ph idx="10" type="dt"/>
          </p:nvPr>
        </p:nvSpPr>
        <p:spPr>
          <a:xfrm>
            <a:off x="1261872" y="4767263"/>
            <a:ext cx="115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4" name="Google Shape;344;p51"/>
          <p:cNvSpPr txBox="1"/>
          <p:nvPr>
            <p:ph idx="11" type="ftr"/>
          </p:nvPr>
        </p:nvSpPr>
        <p:spPr>
          <a:xfrm>
            <a:off x="4574286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5" name="Google Shape;345;p51"/>
          <p:cNvSpPr txBox="1"/>
          <p:nvPr>
            <p:ph idx="12" type="sldNum"/>
          </p:nvPr>
        </p:nvSpPr>
        <p:spPr>
          <a:xfrm>
            <a:off x="7879842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6" name="Google Shape;346;p51"/>
          <p:cNvSpPr txBox="1"/>
          <p:nvPr>
            <p:ph idx="1" type="body"/>
          </p:nvPr>
        </p:nvSpPr>
        <p:spPr>
          <a:xfrm>
            <a:off x="4999482" y="1913382"/>
            <a:ext cx="35319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9" name="Google Shape;349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1" name="Google Shape;351;p52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2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7" name="Google Shape;357;p53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3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63" name="Google Shape;363;p5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64" name="Google Shape;364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5" name="Google Shape;365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6" name="Google Shape;366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7" name="Google Shape;367;p54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4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73" name="Google Shape;373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5" name="Google Shape;375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6" name="Google Shape;376;p55"/>
          <p:cNvSpPr/>
          <p:nvPr/>
        </p:nvSpPr>
        <p:spPr>
          <a:xfrm rot="-5400000">
            <a:off x="-291700" y="3630895"/>
            <a:ext cx="1303051" cy="719652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5"/>
          <p:cNvSpPr/>
          <p:nvPr/>
        </p:nvSpPr>
        <p:spPr>
          <a:xfrm>
            <a:off x="7870825" y="2"/>
            <a:ext cx="635637" cy="26767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6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6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6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5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384" name="Google Shape;384;p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5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7" name="Google Shape;387;p5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8" name="Google Shape;38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6858000" y="4857750"/>
            <a:ext cx="2286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600" u="none" cap="none" strike="noStrike">
                <a:solidFill>
                  <a:srgbClr val="99CC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-9525" y="-5953"/>
            <a:ext cx="9163050" cy="78105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4381500" y="-5953"/>
            <a:ext cx="4762500" cy="478631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29"/>
          <p:cNvGrpSpPr/>
          <p:nvPr/>
        </p:nvGrpSpPr>
        <p:grpSpPr>
          <a:xfrm>
            <a:off x="-29327" y="-11102"/>
            <a:ext cx="9198252" cy="812848"/>
            <a:chOff x="-29322" y="-1965"/>
            <a:chExt cx="9198252" cy="1086259"/>
          </a:xfrm>
        </p:grpSpPr>
        <p:sp>
          <p:nvSpPr>
            <p:cNvPr id="167" name="Google Shape;167;p29"/>
            <p:cNvSpPr/>
            <p:nvPr/>
          </p:nvSpPr>
          <p:spPr>
            <a:xfrm rot="-164306">
              <a:off x="-19045" y="216553"/>
              <a:ext cx="9163052" cy="649223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 rot="-164306">
              <a:off x="-14309" y="290005"/>
              <a:ext cx="9175809" cy="530353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9"/>
          <p:cNvSpPr txBox="1"/>
          <p:nvPr>
            <p:ph type="title"/>
          </p:nvPr>
        </p:nvSpPr>
        <p:spPr>
          <a:xfrm>
            <a:off x="457200" y="52863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457200" y="1451371"/>
            <a:ext cx="8229600" cy="3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idx="11" type="ftr"/>
          </p:nvPr>
        </p:nvSpPr>
        <p:spPr>
          <a:xfrm>
            <a:off x="2667000" y="4767263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7924800" y="4767263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Arial"/>
              <a:buNone/>
              <a:defRPr b="0" i="0" sz="1200" u="none">
                <a:solidFill>
                  <a:srgbClr val="D1EAE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wentieth Century"/>
              <a:buNone/>
              <a:defRPr b="0" i="0" sz="3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30" name="Google Shape;230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31" name="Google Shape;231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32" name="Google Shape;232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2v6K1ssjGR0&amp;list=WL&amp;index=3" TargetMode="External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" y="0"/>
            <a:ext cx="9144003" cy="514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0775" y="2482025"/>
            <a:ext cx="3349701" cy="7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7"/>
          <p:cNvSpPr txBox="1"/>
          <p:nvPr/>
        </p:nvSpPr>
        <p:spPr>
          <a:xfrm>
            <a:off x="2362425" y="483150"/>
            <a:ext cx="650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zh-TW" sz="4800">
                <a:solidFill>
                  <a:srgbClr val="351C7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香港學校精神健康教育舆相關危機處理策略</a:t>
            </a:r>
            <a:r>
              <a:rPr b="0" i="0" lang="zh-TW" sz="3400" u="none" cap="none" strike="noStrike">
                <a:solidFill>
                  <a:srgbClr val="351C7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0" sz="3400" u="none" cap="none" strike="noStrike">
              <a:solidFill>
                <a:srgbClr val="351C7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96" name="Google Shape;39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33450" y="2235214"/>
            <a:ext cx="6886574" cy="29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 txBox="1"/>
          <p:nvPr>
            <p:ph type="title"/>
          </p:nvPr>
        </p:nvSpPr>
        <p:spPr>
          <a:xfrm>
            <a:off x="1120500" y="526350"/>
            <a:ext cx="7491900" cy="3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SzPts val="4800"/>
              <a:buNone/>
            </a:pPr>
            <a:r>
              <a:rPr b="1" lang="zh-TW" sz="5200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Whole-school approach to enhancing wellbeing of students</a:t>
            </a:r>
            <a:endParaRPr b="1" sz="5200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7"/>
          <p:cNvSpPr txBox="1"/>
          <p:nvPr>
            <p:ph type="title"/>
          </p:nvPr>
        </p:nvSpPr>
        <p:spPr>
          <a:xfrm>
            <a:off x="2420081" y="2306278"/>
            <a:ext cx="4169700" cy="149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Twentieth Century"/>
              <a:buNone/>
            </a:pPr>
            <a:r>
              <a:rPr lang="zh-TW">
                <a:solidFill>
                  <a:srgbClr val="FFFFFF"/>
                </a:solidFill>
              </a:rPr>
              <a:t>Strengthening on strategies to achieve Wellbeing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8"/>
          <p:cNvSpPr txBox="1"/>
          <p:nvPr>
            <p:ph idx="3" type="body"/>
          </p:nvPr>
        </p:nvSpPr>
        <p:spPr>
          <a:xfrm>
            <a:off x="-12" y="350677"/>
            <a:ext cx="861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286"/>
              </a:buClr>
              <a:buSzPts val="2700"/>
              <a:buNone/>
            </a:pPr>
            <a:r>
              <a:rPr lang="zh-TW" sz="2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Positive Education at HKUGAC since 2017</a:t>
            </a:r>
            <a:endParaRPr/>
          </a:p>
        </p:txBody>
      </p:sp>
      <p:sp>
        <p:nvSpPr>
          <p:cNvPr id="492" name="Google Shape;492;p68"/>
          <p:cNvSpPr txBox="1"/>
          <p:nvPr/>
        </p:nvSpPr>
        <p:spPr>
          <a:xfrm>
            <a:off x="381275" y="1160425"/>
            <a:ext cx="85227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65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2100"/>
              <a:buFont typeface="Arial"/>
              <a:buChar char="•"/>
            </a:pPr>
            <a:r>
              <a:rPr b="0" i="0" lang="zh-TW" sz="21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All teaching staff attended Positive Education seminars / works</a:t>
            </a:r>
            <a:r>
              <a:rPr lang="zh-TW" sz="21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hops</a:t>
            </a:r>
            <a:r>
              <a:rPr b="0" i="0" lang="zh-TW" sz="21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100"/>
          </a:p>
          <a:p>
            <a:pPr indent="-3365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2100"/>
              <a:buFont typeface="Arial"/>
              <a:buChar char="•"/>
            </a:pPr>
            <a:r>
              <a:rPr b="0" i="0" lang="zh-TW" sz="21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The </a:t>
            </a:r>
            <a:r>
              <a:rPr lang="zh-TW" sz="21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school has been promoting ‘wellbeing’ which empowers all students and staff to lead a flourishing life.</a:t>
            </a:r>
            <a:endParaRPr sz="1100"/>
          </a:p>
          <a:p>
            <a:pPr indent="-3365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2100"/>
              <a:buFont typeface="Arial"/>
              <a:buChar char="•"/>
            </a:pPr>
            <a:r>
              <a:rPr b="0" i="0" lang="zh-TW" sz="21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Most ‘wellbeing’ activities are organized by </a:t>
            </a:r>
            <a:r>
              <a:rPr lang="zh-TW" sz="21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HDC, SDC and SBMT</a:t>
            </a:r>
            <a:r>
              <a:rPr b="0" i="0" lang="zh-TW" sz="21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  <a:endParaRPr sz="1100"/>
          </a:p>
          <a:p>
            <a:pPr indent="-3365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2100"/>
              <a:buFont typeface="Arial"/>
              <a:buChar char="•"/>
            </a:pPr>
            <a:r>
              <a:rPr b="0" i="0" lang="zh-TW" sz="21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All students have to complete the VIA survey at the beginning of the year.</a:t>
            </a:r>
            <a:endParaRPr sz="2100">
              <a:solidFill>
                <a:srgbClr val="1265DB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9"/>
          <p:cNvSpPr txBox="1"/>
          <p:nvPr>
            <p:ph idx="3" type="body"/>
          </p:nvPr>
        </p:nvSpPr>
        <p:spPr>
          <a:xfrm>
            <a:off x="0" y="-156541"/>
            <a:ext cx="8610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286"/>
              </a:buClr>
              <a:buSzPts val="2700"/>
              <a:buNone/>
            </a:pPr>
            <a:r>
              <a:rPr lang="zh-TW" sz="2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Strategies</a:t>
            </a:r>
            <a:endParaRPr/>
          </a:p>
        </p:txBody>
      </p:sp>
      <p:sp>
        <p:nvSpPr>
          <p:cNvPr id="498" name="Google Shape;498;p69"/>
          <p:cNvSpPr txBox="1"/>
          <p:nvPr/>
        </p:nvSpPr>
        <p:spPr>
          <a:xfrm>
            <a:off x="4440383" y="617934"/>
            <a:ext cx="442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After Aug 2024 …</a:t>
            </a:r>
            <a:endParaRPr sz="1100"/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09286"/>
              </a:buClr>
              <a:buSzPts val="1700"/>
              <a:buFont typeface="Arial"/>
              <a:buChar char="•"/>
            </a:pP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Some teachers will continue to attend </a:t>
            </a:r>
            <a:r>
              <a:rPr lang="zh-TW" sz="1700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training</a:t>
            </a: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 in or outside school.</a:t>
            </a:r>
            <a:endParaRPr sz="1100"/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1700"/>
              <a:buFont typeface="Arial"/>
              <a:buChar char="•"/>
            </a:pPr>
            <a:r>
              <a:rPr lang="zh-TW" sz="1700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panels and committees </a:t>
            </a: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will </a:t>
            </a:r>
            <a:r>
              <a:rPr lang="zh-TW" sz="1700" u="sng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collaborate</a:t>
            </a: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 to organize special events (</a:t>
            </a:r>
            <a:r>
              <a:rPr lang="zh-TW" sz="1700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the </a:t>
            </a:r>
            <a:r>
              <a:rPr lang="zh-TW" sz="1700" u="sng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informal curriculum</a:t>
            </a: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) that are related to all six elements of Positive Education and agreed focussed values</a:t>
            </a:r>
            <a:endParaRPr sz="1700">
              <a:solidFill>
                <a:srgbClr val="FA64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09286"/>
              </a:buClr>
              <a:buSzPts val="1700"/>
              <a:buFont typeface="Arial"/>
              <a:buChar char="•"/>
            </a:pP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the </a:t>
            </a:r>
            <a:r>
              <a:rPr lang="zh-TW" sz="1700" u="sng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formal curriculum</a:t>
            </a:r>
            <a:r>
              <a:rPr lang="zh-TW" sz="1700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(KLAs and PC lessons) will be revamped to cover all six elements of Positive Education and agreed focussed values</a:t>
            </a:r>
            <a:endParaRPr sz="1700">
              <a:solidFill>
                <a:srgbClr val="1265D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09286"/>
              </a:buClr>
              <a:buSzPts val="1700"/>
              <a:buFont typeface="Arial"/>
              <a:buChar char="•"/>
            </a:pPr>
            <a:r>
              <a:rPr b="0" i="0" lang="zh-TW" sz="1700" u="none" cap="none" strike="noStrike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students will </a:t>
            </a:r>
            <a:r>
              <a:rPr b="0" i="0" lang="zh-TW" sz="1700" u="none" cap="none" strike="noStrike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set their annual goals </a:t>
            </a:r>
            <a:r>
              <a:rPr b="0" i="0" lang="zh-TW" sz="1700" u="none" cap="none" strike="noStrike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and strategies based on their </a:t>
            </a:r>
            <a:r>
              <a:rPr b="0" i="0" lang="zh-TW" sz="1700" u="none" cap="none" strike="noStrike">
                <a:solidFill>
                  <a:srgbClr val="FA6400"/>
                </a:solidFill>
                <a:latin typeface="Arimo"/>
                <a:ea typeface="Arimo"/>
                <a:cs typeface="Arimo"/>
                <a:sym typeface="Arimo"/>
              </a:rPr>
              <a:t>VIA results (character strengths). </a:t>
            </a:r>
            <a:r>
              <a:rPr b="0" i="0" lang="zh-TW" sz="1700" u="none" cap="none" strike="noStrike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They will </a:t>
            </a:r>
            <a:r>
              <a:rPr lang="zh-TW" sz="1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review and evaluate them </a:t>
            </a:r>
            <a:r>
              <a:rPr b="0" i="0" lang="zh-TW" sz="1700" u="none" cap="none" strike="noStrike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every year. </a:t>
            </a:r>
            <a:endParaRPr sz="1100"/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9" name="Google Shape;499;p69"/>
          <p:cNvSpPr txBox="1"/>
          <p:nvPr/>
        </p:nvSpPr>
        <p:spPr>
          <a:xfrm>
            <a:off x="279850" y="659850"/>
            <a:ext cx="36915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Before Sept 2024 …</a:t>
            </a:r>
            <a:endParaRPr sz="1100"/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1700"/>
              <a:buFont typeface="Arial"/>
              <a:buChar char="•"/>
            </a:pP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all teachers attended Positive Education seminars / workshops</a:t>
            </a:r>
            <a:r>
              <a:rPr lang="zh-TW" sz="17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100"/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1700"/>
              <a:buFont typeface="Arial"/>
              <a:buChar char="•"/>
            </a:pPr>
            <a:r>
              <a:rPr lang="zh-TW" sz="17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A few</a:t>
            </a: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 sz="17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c</a:t>
            </a: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ommittees organized most ‘wellbeing’ activities.  </a:t>
            </a:r>
            <a:endParaRPr sz="1100"/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1700"/>
              <a:buFont typeface="Arial"/>
              <a:buChar char="•"/>
            </a:pP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the school has been promoting</a:t>
            </a:r>
            <a:r>
              <a:rPr lang="zh-TW" sz="17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‘wellbeing’ through various activities</a:t>
            </a:r>
            <a:endParaRPr sz="1100"/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1700"/>
              <a:buFont typeface="Arial"/>
              <a:buChar char="•"/>
            </a:pPr>
            <a:r>
              <a:rPr b="0" i="0" lang="zh-TW" sz="1700" u="none" cap="none" strike="noStrike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students had to complete the VIA survey at the beginning of the year.</a:t>
            </a:r>
            <a:endParaRPr b="0" i="0" sz="1700" u="none" cap="none" strike="noStrike">
              <a:solidFill>
                <a:srgbClr val="1265DB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65DB"/>
              </a:buClr>
              <a:buSzPts val="1700"/>
              <a:buFont typeface="Arimo"/>
              <a:buChar char="•"/>
            </a:pPr>
            <a:r>
              <a:rPr lang="zh-TW" sz="17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Students from our own PS are very familiar with the Pos Ed structure and Character Strengths</a:t>
            </a:r>
            <a:endParaRPr sz="1700">
              <a:solidFill>
                <a:srgbClr val="1265DB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" name="Google Shape;504;p70"/>
          <p:cNvGraphicFramePr/>
          <p:nvPr/>
        </p:nvGraphicFramePr>
        <p:xfrm>
          <a:off x="138319" y="10723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{813AC556-C1B4-4C2F-B886-9A423AD4AE9A}</a:tableStyleId>
              </a:tblPr>
              <a:tblGrid>
                <a:gridCol w="656825"/>
                <a:gridCol w="1971275"/>
                <a:gridCol w="2105975"/>
                <a:gridCol w="2098275"/>
                <a:gridCol w="2035025"/>
              </a:tblGrid>
              <a:tr h="47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 u="none" cap="none" strike="noStrike">
                          <a:solidFill>
                            <a:schemeClr val="lt1"/>
                          </a:solidFill>
                        </a:rPr>
                        <a:t>Form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Health &amp; Emotions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Engagement &amp; Purpose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Accomplishment</a:t>
                      </a:r>
                      <a:endParaRPr sz="1100"/>
                    </a:p>
                  </a:txBody>
                  <a:tcPr marT="34300" marB="34300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Relationships</a:t>
                      </a:r>
                      <a:endParaRPr sz="1100"/>
                    </a:p>
                  </a:txBody>
                  <a:tcPr marT="34300" marB="34300" marR="68600" marL="68600" anchor="ctr"/>
                </a:tc>
              </a:tr>
              <a:tr h="38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S.1</a:t>
                      </a:r>
                      <a:endParaRPr sz="1100"/>
                    </a:p>
                  </a:txBody>
                  <a:tcPr marT="34300" marB="34300" marR="68600" marL="68600" anchor="ctr"/>
                </a:tc>
                <a:tc rowSpan="6">
                  <a:txBody>
                    <a:bodyPr/>
                    <a:lstStyle/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self-understanding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self-care / hygiene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understanding our emotions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how to release stress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how to boost our resilience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what is mindfulness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strike a balance between health and interests</a:t>
                      </a:r>
                      <a:endParaRPr sz="1100"/>
                    </a:p>
                  </a:txBody>
                  <a:tcPr marT="34300" marB="34300" marR="68600" marL="68600"/>
                </a:tc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156159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goal setting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management skills (e.g. time, money, self-discipline, study),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how to stay motivated and work with purpose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how to cope with failures – a growth mindset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56159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4300" marB="34300" marR="68600" marL="68600">
                    <a:solidFill>
                      <a:srgbClr val="D1F5F2"/>
                    </a:solidFill>
                  </a:tcPr>
                </a:tc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venir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156159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leadership training – being a leader and a team member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voluntary service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careers planning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coping with failures and success</a:t>
                      </a:r>
                      <a:endParaRPr sz="1100"/>
                    </a:p>
                    <a:p>
                      <a:pPr indent="-15240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156159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156159"/>
                        </a:solidFill>
                      </a:endParaRPr>
                    </a:p>
                  </a:txBody>
                  <a:tcPr marT="34300" marB="34300" marR="68600" marL="68600"/>
                </a:tc>
                <a:tc rowSpan="6">
                  <a:txBody>
                    <a:bodyPr/>
                    <a:lstStyle/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sex education (friendship, romance, safety, homosexual, transexual)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filial piety, human and animal rights, environmental conservation, national identity</a:t>
                      </a:r>
                      <a:endParaRPr sz="1100"/>
                    </a:p>
                    <a:p>
                      <a:pPr indent="-24765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56159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0" i="0" lang="zh-TW" sz="1500" u="none" cap="none" strike="noStrike">
                          <a:solidFill>
                            <a:srgbClr val="156159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understanding our character strengths</a:t>
                      </a:r>
                      <a:endParaRPr sz="1100"/>
                    </a:p>
                    <a:p>
                      <a:pPr indent="-152400" lvl="0" marL="254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rgbClr val="156159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T="34300" marB="34300" marR="68600" marL="68600">
                    <a:solidFill>
                      <a:srgbClr val="D1F5F2"/>
                    </a:solidFill>
                  </a:tcPr>
                </a:tc>
              </a:tr>
              <a:tr h="38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S.2</a:t>
                      </a:r>
                      <a:endParaRPr sz="1100"/>
                    </a:p>
                  </a:txBody>
                  <a:tcPr marT="34300" marB="34300" marR="68600" marL="68600" anchor="ctr"/>
                </a:tc>
                <a:tc vMerge="1"/>
                <a:tc vMerge="1"/>
                <a:tc vMerge="1"/>
                <a:tc vMerge="1"/>
              </a:tr>
              <a:tr h="38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S.3</a:t>
                      </a:r>
                      <a:endParaRPr sz="1100"/>
                    </a:p>
                  </a:txBody>
                  <a:tcPr marT="34300" marB="34300" marR="68600" marL="68600" anchor="ctr"/>
                </a:tc>
                <a:tc vMerge="1"/>
                <a:tc vMerge="1"/>
                <a:tc vMerge="1"/>
                <a:tc vMerge="1"/>
              </a:tr>
              <a:tr h="38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/>
                        <a:t>S.4</a:t>
                      </a:r>
                      <a:endParaRPr sz="1100"/>
                    </a:p>
                  </a:txBody>
                  <a:tcPr marT="34300" marB="34300" marR="68600" marL="68600" anchor="ctr"/>
                </a:tc>
                <a:tc vMerge="1"/>
                <a:tc vMerge="1"/>
                <a:tc vMerge="1"/>
                <a:tc vMerge="1"/>
              </a:tr>
              <a:tr h="38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/>
                        <a:t>S.5</a:t>
                      </a:r>
                      <a:endParaRPr sz="1400"/>
                    </a:p>
                  </a:txBody>
                  <a:tcPr marT="34300" marB="34300" marR="68600" marL="68600"/>
                </a:tc>
                <a:tc vMerge="1"/>
                <a:tc vMerge="1"/>
                <a:tc vMerge="1"/>
                <a:tc vMerge="1"/>
              </a:tr>
              <a:tr h="116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/>
                        <a:t>S.6</a:t>
                      </a:r>
                      <a:endParaRPr sz="1400"/>
                    </a:p>
                  </a:txBody>
                  <a:tcPr marT="34300" marB="34300" marR="68600" marL="68600"/>
                </a:tc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505" name="Google Shape;505;p70"/>
          <p:cNvSpPr txBox="1"/>
          <p:nvPr/>
        </p:nvSpPr>
        <p:spPr>
          <a:xfrm>
            <a:off x="138319" y="81476"/>
            <a:ext cx="8538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700" u="none" cap="none" strike="noStrike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Formal Curriculum</a:t>
            </a:r>
            <a:r>
              <a:rPr b="1" lang="zh-TW" sz="2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 sz="22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(Assemblies + PC Lessons)</a:t>
            </a:r>
            <a:endParaRPr sz="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rgbClr val="1265DB"/>
                </a:solidFill>
                <a:latin typeface="Arimo"/>
                <a:ea typeface="Arimo"/>
                <a:cs typeface="Arimo"/>
                <a:sym typeface="Arimo"/>
              </a:rPr>
              <a:t>6 domains across all forms (sample)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1"/>
          <p:cNvSpPr/>
          <p:nvPr/>
        </p:nvSpPr>
        <p:spPr>
          <a:xfrm>
            <a:off x="5389186" y="2503847"/>
            <a:ext cx="1426200" cy="1338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79E1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ABLE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2" name="Google Shape;512;p71"/>
          <p:cNvSpPr/>
          <p:nvPr/>
        </p:nvSpPr>
        <p:spPr>
          <a:xfrm>
            <a:off x="3925553" y="3700311"/>
            <a:ext cx="1463700" cy="1338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8739F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Life-wide Learning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3" name="Google Shape;513;p71"/>
          <p:cNvSpPr/>
          <p:nvPr/>
        </p:nvSpPr>
        <p:spPr>
          <a:xfrm>
            <a:off x="3859689" y="879614"/>
            <a:ext cx="1636800" cy="1338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Moral, Civic and National Security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4" name="Google Shape;514;p71"/>
          <p:cNvSpPr/>
          <p:nvPr/>
        </p:nvSpPr>
        <p:spPr>
          <a:xfrm>
            <a:off x="2538773" y="982369"/>
            <a:ext cx="1440000" cy="1382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Sports and Music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5" name="Google Shape;515;p71"/>
          <p:cNvSpPr txBox="1"/>
          <p:nvPr>
            <p:ph idx="3" type="body"/>
          </p:nvPr>
        </p:nvSpPr>
        <p:spPr>
          <a:xfrm>
            <a:off x="432352" y="67090"/>
            <a:ext cx="86100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9286"/>
              </a:buClr>
              <a:buSzPts val="2700"/>
              <a:buNone/>
            </a:pPr>
            <a:r>
              <a:rPr lang="zh-TW" sz="2700">
                <a:solidFill>
                  <a:srgbClr val="209286"/>
                </a:solidFill>
                <a:latin typeface="Arimo"/>
                <a:ea typeface="Arimo"/>
                <a:cs typeface="Arimo"/>
                <a:sym typeface="Arimo"/>
              </a:rPr>
              <a:t>Informal Curriculum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zh-TW" sz="24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Collaboration among Panels and Committees</a:t>
            </a:r>
            <a:endParaRPr/>
          </a:p>
        </p:txBody>
      </p:sp>
      <p:sp>
        <p:nvSpPr>
          <p:cNvPr id="516" name="Google Shape;516;p71"/>
          <p:cNvSpPr/>
          <p:nvPr/>
        </p:nvSpPr>
        <p:spPr>
          <a:xfrm>
            <a:off x="2592300" y="3565300"/>
            <a:ext cx="1527000" cy="1338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Science and Technology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7" name="Google Shape;517;p71"/>
          <p:cNvSpPr/>
          <p:nvPr/>
        </p:nvSpPr>
        <p:spPr>
          <a:xfrm>
            <a:off x="5253004" y="1459751"/>
            <a:ext cx="1440000" cy="13047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D8C0F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Careers and Life Planning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8" name="Google Shape;518;p71"/>
          <p:cNvSpPr/>
          <p:nvPr/>
        </p:nvSpPr>
        <p:spPr>
          <a:xfrm>
            <a:off x="1744114" y="2960703"/>
            <a:ext cx="1390500" cy="13173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CE71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Business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9" name="Google Shape;519;p71"/>
          <p:cNvSpPr/>
          <p:nvPr/>
        </p:nvSpPr>
        <p:spPr>
          <a:xfrm>
            <a:off x="1854550" y="1952125"/>
            <a:ext cx="1527000" cy="13173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C43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Languages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20" name="Google Shape;520;p71"/>
          <p:cNvSpPr/>
          <p:nvPr/>
        </p:nvSpPr>
        <p:spPr>
          <a:xfrm>
            <a:off x="3056513" y="1844605"/>
            <a:ext cx="2440200" cy="21042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9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Holistic &amp; Student Development Committees</a:t>
            </a:r>
            <a:endParaRPr b="1" sz="19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21" name="Google Shape;521;p71"/>
          <p:cNvSpPr/>
          <p:nvPr/>
        </p:nvSpPr>
        <p:spPr>
          <a:xfrm>
            <a:off x="5040775" y="3344550"/>
            <a:ext cx="1463700" cy="13380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A6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156159"/>
                </a:solidFill>
                <a:latin typeface="Arimo"/>
                <a:ea typeface="Arimo"/>
                <a:cs typeface="Arimo"/>
                <a:sym typeface="Arimo"/>
              </a:rPr>
              <a:t>Student Leadership</a:t>
            </a:r>
            <a:endParaRPr sz="1400">
              <a:solidFill>
                <a:srgbClr val="156159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388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2"/>
          <p:cNvSpPr txBox="1"/>
          <p:nvPr/>
        </p:nvSpPr>
        <p:spPr>
          <a:xfrm>
            <a:off x="4222425" y="954350"/>
            <a:ext cx="482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https://www.youtube.com/watch?v=2v6K1ssjGR0&amp;list=WL&amp;index=3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2"/>
          <p:cNvSpPr txBox="1"/>
          <p:nvPr/>
        </p:nvSpPr>
        <p:spPr>
          <a:xfrm rot="-582">
            <a:off x="4290933" y="418338"/>
            <a:ext cx="3544800" cy="461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zh-TW" sz="1800" u="none" cap="none" strike="noStrik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One of the programmes:</a:t>
            </a:r>
            <a:endParaRPr b="1" i="1" sz="1800" u="none" cap="none" strike="noStrike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29" name="Google Shape;52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5375" y="1404550"/>
            <a:ext cx="3468425" cy="34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3"/>
          <p:cNvSpPr txBox="1"/>
          <p:nvPr>
            <p:ph type="title"/>
          </p:nvPr>
        </p:nvSpPr>
        <p:spPr>
          <a:xfrm>
            <a:off x="1120500" y="526350"/>
            <a:ext cx="7491900" cy="3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SzPts val="4800"/>
              <a:buNone/>
            </a:pPr>
            <a:r>
              <a:rPr b="1" lang="zh-TW" sz="5200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Teachers’ professional development</a:t>
            </a:r>
            <a:endParaRPr b="1" sz="5200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4"/>
          <p:cNvSpPr txBox="1"/>
          <p:nvPr>
            <p:ph idx="1" type="subTitle"/>
          </p:nvPr>
        </p:nvSpPr>
        <p:spPr>
          <a:xfrm>
            <a:off x="537325" y="993600"/>
            <a:ext cx="8399400" cy="35661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85445" lvl="0" marL="457200" rtl="0" algn="l"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470"/>
              <a:buFont typeface="Comic Sans MS"/>
              <a:buChar char="●"/>
            </a:pPr>
            <a:r>
              <a:rPr lang="zh-TW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Provision of professional development to teachers related to student care and support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5444" lvl="0" marL="1080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70"/>
              <a:buFont typeface="Comic Sans MS"/>
              <a:buChar char="➯"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Mental Health First Aid Course for staff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5444" lvl="0" marL="10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70"/>
              <a:buFont typeface="Comic Sans MS"/>
              <a:buChar char="➯"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The seminar conducted by The Samaritan Befrienders on </a:t>
            </a:r>
            <a:r>
              <a:rPr i="1" lang="zh-TW">
                <a:latin typeface="Comic Sans MS"/>
                <a:ea typeface="Comic Sans MS"/>
                <a:cs typeface="Comic Sans MS"/>
                <a:sym typeface="Comic Sans MS"/>
              </a:rPr>
              <a:t>“Understanding and prevention of suicideal cases”</a:t>
            </a: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 on PD Day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5444" lvl="0" marL="1080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70"/>
              <a:buFont typeface="Comic Sans MS"/>
              <a:buChar char="➯"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PD sharing (SEN) in Staff Meeting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5"/>
          <p:cNvSpPr txBox="1"/>
          <p:nvPr>
            <p:ph type="title"/>
          </p:nvPr>
        </p:nvSpPr>
        <p:spPr>
          <a:xfrm>
            <a:off x="1420450" y="526350"/>
            <a:ext cx="6773100" cy="3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Home-School</a:t>
            </a:r>
            <a:endParaRPr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SzPts val="4800"/>
              <a:buNone/>
            </a:pPr>
            <a:r>
              <a:rPr lang="zh-TW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Collaboration</a:t>
            </a:r>
            <a:endParaRPr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>
            <p:ph type="title"/>
          </p:nvPr>
        </p:nvSpPr>
        <p:spPr>
          <a:xfrm>
            <a:off x="404622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8"/>
          <p:cNvSpPr txBox="1"/>
          <p:nvPr>
            <p:ph idx="1" type="body"/>
          </p:nvPr>
        </p:nvSpPr>
        <p:spPr>
          <a:xfrm>
            <a:off x="884682" y="1433322"/>
            <a:ext cx="7372500" cy="289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05" name="Google Shape;40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8"/>
          <p:cNvSpPr/>
          <p:nvPr/>
        </p:nvSpPr>
        <p:spPr>
          <a:xfrm>
            <a:off x="4934150" y="1667150"/>
            <a:ext cx="1255800" cy="324000"/>
          </a:xfrm>
          <a:prstGeom prst="ellipse">
            <a:avLst/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3634850" y="1667150"/>
            <a:ext cx="1255800" cy="3240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6"/>
          <p:cNvSpPr txBox="1"/>
          <p:nvPr>
            <p:ph idx="1" type="body"/>
          </p:nvPr>
        </p:nvSpPr>
        <p:spPr>
          <a:xfrm>
            <a:off x="578300" y="1213170"/>
            <a:ext cx="8174100" cy="3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zh-TW" sz="3000">
                <a:solidFill>
                  <a:srgbClr val="0000FF"/>
                </a:solidFill>
              </a:rPr>
              <a:t>New S1 Parents Meeting (July) </a:t>
            </a:r>
            <a:endParaRPr sz="30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zh-TW" sz="3000">
                <a:solidFill>
                  <a:srgbClr val="0000FF"/>
                </a:solidFill>
              </a:rPr>
              <a:t>S1 / S4 Curriculum Nights</a:t>
            </a:r>
            <a:endParaRPr sz="30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zh-TW" sz="3000">
                <a:solidFill>
                  <a:srgbClr val="0000FF"/>
                </a:solidFill>
              </a:rPr>
              <a:t>S2 / S3 / S5 / S6 (2 times) Parents Nights</a:t>
            </a:r>
            <a:endParaRPr sz="30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zh-TW" sz="3000">
                <a:solidFill>
                  <a:srgbClr val="0000FF"/>
                </a:solidFill>
              </a:rPr>
              <a:t>Parents Days (Term 1 / 2)</a:t>
            </a:r>
            <a:endParaRPr sz="30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zh-TW" sz="3000">
                <a:solidFill>
                  <a:srgbClr val="0000FF"/>
                </a:solidFill>
              </a:rPr>
              <a:t>Principal Meeting with Parents (Term 1 / 2)</a:t>
            </a:r>
            <a:endParaRPr sz="3000">
              <a:solidFill>
                <a:srgbClr val="0000F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zh-TW" sz="2900">
                <a:solidFill>
                  <a:srgbClr val="0000FF"/>
                </a:solidFill>
              </a:rPr>
              <a:t>Parent Talks and Parent Education Programmes</a:t>
            </a:r>
            <a:endParaRPr sz="2900">
              <a:solidFill>
                <a:srgbClr val="0000FF"/>
              </a:solidFill>
            </a:endParaRPr>
          </a:p>
        </p:txBody>
      </p:sp>
      <p:sp>
        <p:nvSpPr>
          <p:cNvPr id="550" name="Google Shape;550;p76"/>
          <p:cNvSpPr txBox="1"/>
          <p:nvPr/>
        </p:nvSpPr>
        <p:spPr>
          <a:xfrm>
            <a:off x="578300" y="438950"/>
            <a:ext cx="7236000" cy="6771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Arial"/>
              <a:buNone/>
            </a:pPr>
            <a:r>
              <a:rPr b="1" i="1" lang="zh-TW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Meeting with Parents</a:t>
            </a:r>
            <a:endParaRPr b="0" i="1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7"/>
          <p:cNvSpPr txBox="1"/>
          <p:nvPr>
            <p:ph type="title"/>
          </p:nvPr>
        </p:nvSpPr>
        <p:spPr>
          <a:xfrm>
            <a:off x="1120500" y="526350"/>
            <a:ext cx="7491900" cy="3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SzPct val="92307"/>
              <a:buNone/>
            </a:pPr>
            <a:r>
              <a:rPr b="1" lang="zh-TW" sz="5200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of professional support (internal &amp; external) - </a:t>
            </a:r>
            <a:r>
              <a:rPr b="1" i="1" lang="zh-TW" sz="5300">
                <a:solidFill>
                  <a:srgbClr val="FF00FF"/>
                </a:solidFill>
                <a:latin typeface="Trebuchet MS"/>
                <a:ea typeface="Trebuchet MS"/>
                <a:cs typeface="Trebuchet MS"/>
                <a:sym typeface="Trebuchet MS"/>
              </a:rPr>
              <a:t>Care and Support  for Students</a:t>
            </a:r>
            <a:endParaRPr b="1" sz="5300">
              <a:solidFill>
                <a:srgbClr val="FF00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8"/>
          <p:cNvSpPr txBox="1"/>
          <p:nvPr>
            <p:ph idx="1" type="subTitle"/>
          </p:nvPr>
        </p:nvSpPr>
        <p:spPr>
          <a:xfrm>
            <a:off x="698200" y="985675"/>
            <a:ext cx="7851600" cy="25137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85445" lvl="0" marL="457200" rtl="0" algn="l">
              <a:spcBef>
                <a:spcPts val="520"/>
              </a:spcBef>
              <a:spcAft>
                <a:spcPts val="0"/>
              </a:spcAft>
              <a:buClr>
                <a:srgbClr val="FFFF00"/>
              </a:buClr>
              <a:buSzPts val="2470"/>
              <a:buFont typeface="Comic Sans MS"/>
              <a:buChar char="●"/>
            </a:pPr>
            <a:r>
              <a:rPr lang="zh-TW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Enhancement of mental health of students &amp; staff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5444" lvl="0" marL="10800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0"/>
              <a:buFont typeface="Comic Sans MS"/>
              <a:buChar char="➯"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more resources and manpower (e.g. additional social worker, nurse, CP service for students and staff)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5444" lvl="0" marL="10800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0"/>
              <a:buFont typeface="Comic Sans MS"/>
              <a:buChar char="➯"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pastoral programmes and talks to enhance positive mental health (e.g. talk by Shell and Spines)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5444" lvl="0" marL="10800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0"/>
              <a:buFont typeface="Comic Sans MS"/>
              <a:buChar char="➯"/>
            </a:pPr>
            <a:r>
              <a:rPr lang="zh-TW">
                <a:latin typeface="Comic Sans MS"/>
                <a:ea typeface="Comic Sans MS"/>
                <a:cs typeface="Comic Sans MS"/>
                <a:sym typeface="Comic Sans MS"/>
              </a:rPr>
              <a:t>lower nos. of student cases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9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b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 u="none" cap="none" strike="noStrike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6" name="Google Shape;566;p79"/>
          <p:cNvSpPr txBox="1"/>
          <p:nvPr/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b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 u="none" cap="none" strike="noStrike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7" name="Google Shape;567;p79"/>
          <p:cNvSpPr txBox="1"/>
          <p:nvPr/>
        </p:nvSpPr>
        <p:spPr>
          <a:xfrm>
            <a:off x="590600" y="368325"/>
            <a:ext cx="8148900" cy="6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Arial"/>
              <a:buNone/>
            </a:pPr>
            <a:r>
              <a:rPr b="1" i="1" lang="zh-TW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Pastoral Care</a:t>
            </a:r>
            <a:r>
              <a:rPr b="0" i="1" lang="zh-TW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1" lang="zh-TW" sz="4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b="1" i="1" lang="zh-TW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學生關顧及培育</a:t>
            </a:r>
            <a:r>
              <a:rPr b="0" i="1" lang="zh-TW" sz="4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0" i="1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9"/>
          <p:cNvSpPr txBox="1"/>
          <p:nvPr/>
        </p:nvSpPr>
        <p:spPr>
          <a:xfrm>
            <a:off x="354450" y="1442850"/>
            <a:ext cx="8302800" cy="3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• 2 to 3 Class Teachers </a:t>
            </a: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b="1" i="1" lang="zh-TW" sz="3800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班主任</a:t>
            </a: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1" i="1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667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• Head of Year (</a:t>
            </a:r>
            <a:r>
              <a:rPr b="1" i="1" lang="zh-TW" sz="3800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級</a:t>
            </a:r>
            <a:r>
              <a:rPr b="1" i="1" lang="zh-TW" sz="38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主任</a:t>
            </a: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1" i="1" sz="4000" u="none" cap="none" strike="noStrike">
              <a:solidFill>
                <a:srgbClr val="3399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• Pastoral Care Phase Leader</a:t>
            </a:r>
            <a:r>
              <a:rPr b="1" i="1" lang="zh-TW" sz="4000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    (</a:t>
            </a:r>
            <a:r>
              <a:rPr b="1" i="1" lang="zh-TW" sz="3800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學生培育統籌</a:t>
            </a:r>
            <a:r>
              <a:rPr b="1" i="1" lang="zh-TW" sz="4000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1" i="1" sz="4000">
              <a:solidFill>
                <a:srgbClr val="3399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66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• Head of Pastoral Care (</a:t>
            </a:r>
            <a:r>
              <a:rPr b="1" i="1" lang="zh-TW" sz="3800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副校長</a:t>
            </a:r>
            <a:r>
              <a:rPr b="1" i="1" lang="zh-TW" sz="4000" u="none" cap="none" strike="noStrike">
                <a:solidFill>
                  <a:srgbClr val="339933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b="1" i="0" lang="zh-TW" sz="40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0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b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 u="none" cap="none" strike="noStrike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74" name="Google Shape;574;p80"/>
          <p:cNvSpPr txBox="1"/>
          <p:nvPr/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b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 u="none" cap="none" strike="noStrike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75" name="Google Shape;575;p80"/>
          <p:cNvSpPr txBox="1"/>
          <p:nvPr/>
        </p:nvSpPr>
        <p:spPr>
          <a:xfrm>
            <a:off x="269100" y="394725"/>
            <a:ext cx="8605800" cy="677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Arial"/>
              <a:buNone/>
            </a:pPr>
            <a:r>
              <a:rPr b="1" i="1" lang="zh-TW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Professional Support</a:t>
            </a:r>
            <a:r>
              <a:rPr b="0" i="1" lang="zh-TW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i="1" lang="zh-TW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b="1" i="1" lang="zh-TW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校本專業支援</a:t>
            </a:r>
            <a:r>
              <a:rPr i="1" lang="zh-TW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i="1" sz="4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6" name="Google Shape;576;p80"/>
          <p:cNvSpPr txBox="1"/>
          <p:nvPr/>
        </p:nvSpPr>
        <p:spPr>
          <a:xfrm>
            <a:off x="142800" y="1158775"/>
            <a:ext cx="88956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20700" lvl="0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rPr b="1" i="1" lang="zh-TW" sz="3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1" lang="zh-TW" sz="33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•	 </a:t>
            </a:r>
            <a:r>
              <a:rPr b="1" i="1" lang="zh-TW" sz="3300">
                <a:solidFill>
                  <a:srgbClr val="A64D79"/>
                </a:solidFill>
              </a:rPr>
              <a:t>3</a:t>
            </a:r>
            <a:r>
              <a:rPr b="1" i="1" lang="zh-TW" sz="33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 Social Workers </a:t>
            </a:r>
            <a:r>
              <a:rPr i="1" lang="zh-TW" sz="3000" u="none" cap="none" strike="noStrike">
                <a:solidFill>
                  <a:srgbClr val="A64D79"/>
                </a:solidFill>
              </a:rPr>
              <a:t>(1</a:t>
            </a:r>
            <a:r>
              <a:rPr i="1" lang="zh-TW" sz="3000">
                <a:solidFill>
                  <a:srgbClr val="A64D79"/>
                </a:solidFill>
              </a:rPr>
              <a:t> employed by school)</a:t>
            </a:r>
            <a:endParaRPr i="1" sz="400" u="none" cap="none" strike="noStrike">
              <a:solidFill>
                <a:srgbClr val="A64D79"/>
              </a:solidFill>
            </a:endParaRPr>
          </a:p>
          <a:p>
            <a:pPr indent="-520700" lvl="0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rPr b="1" i="1" lang="zh-TW" sz="33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	•	 School-based Professional Support</a:t>
            </a:r>
            <a:endParaRPr b="1" i="1" sz="7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500"/>
              <a:buFont typeface="Arial"/>
              <a:buChar char="➢"/>
            </a:pPr>
            <a:r>
              <a:rPr b="0" i="1" lang="zh-TW" sz="3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Nurse</a:t>
            </a:r>
            <a:endParaRPr b="0" i="1" sz="3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500"/>
              <a:buFont typeface="Arial"/>
              <a:buChar char="➢"/>
            </a:pPr>
            <a:r>
              <a:rPr b="0" i="1" lang="zh-TW" sz="3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Educational Psychologist</a:t>
            </a:r>
            <a:endParaRPr b="0" i="1" sz="3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500"/>
              <a:buFont typeface="Arial"/>
              <a:buChar char="➢"/>
            </a:pPr>
            <a:r>
              <a:rPr b="0" i="1" lang="zh-TW" sz="3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Clinical Psychologist </a:t>
            </a:r>
            <a:endParaRPr b="0" i="1" sz="3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500"/>
              <a:buFont typeface="Arial"/>
              <a:buChar char="➢"/>
            </a:pPr>
            <a:r>
              <a:rPr b="0" i="1" lang="zh-TW" sz="3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Speech &amp; Hearing Therapist</a:t>
            </a:r>
            <a:endParaRPr b="0" i="1" sz="31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171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500"/>
              <a:buFont typeface="Arial"/>
              <a:buChar char="➢"/>
            </a:pPr>
            <a:r>
              <a:rPr i="1" lang="zh-TW" sz="3100">
                <a:solidFill>
                  <a:srgbClr val="A64D79"/>
                </a:solidFill>
              </a:rPr>
              <a:t>3 </a:t>
            </a:r>
            <a:r>
              <a:rPr b="0" i="1" lang="zh-TW" sz="31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School Counsellors </a:t>
            </a:r>
            <a:endParaRPr b="0" i="1" sz="5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5207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9933"/>
              </a:buClr>
              <a:buSzPts val="40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>
            <p:ph idx="12" type="sldNum"/>
          </p:nvPr>
        </p:nvSpPr>
        <p:spPr>
          <a:xfrm>
            <a:off x="7010400" y="3589734"/>
            <a:ext cx="21336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2" name="Google Shape;582;p81"/>
          <p:cNvSpPr txBox="1"/>
          <p:nvPr/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b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 u="none" cap="none" strike="noStrike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3" name="Google Shape;583;p81"/>
          <p:cNvSpPr txBox="1"/>
          <p:nvPr>
            <p:ph idx="4294967295" type="ctrTitle"/>
          </p:nvPr>
        </p:nvSpPr>
        <p:spPr>
          <a:xfrm>
            <a:off x="0" y="735269"/>
            <a:ext cx="91440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62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Pastoral Care</a:t>
            </a:r>
            <a:endParaRPr b="1" i="0" sz="62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62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endParaRPr b="1" i="0" sz="62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2"/>
          <p:cNvSpPr txBox="1"/>
          <p:nvPr/>
        </p:nvSpPr>
        <p:spPr>
          <a:xfrm>
            <a:off x="246700" y="101800"/>
            <a:ext cx="88443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zh-TW" sz="3800" u="sng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Themes and Goals of Each Year Level (junior)</a:t>
            </a:r>
            <a:endParaRPr b="0" i="0" sz="3800" u="sng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9" name="Google Shape;589;p82"/>
          <p:cNvGraphicFramePr/>
          <p:nvPr/>
        </p:nvGraphicFramePr>
        <p:xfrm>
          <a:off x="337725" y="798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{5F9E4CAA-CC68-4AB5-9CD1-51DB0E84FB64}</a:tableStyleId>
              </a:tblPr>
              <a:tblGrid>
                <a:gridCol w="857525"/>
                <a:gridCol w="7611025"/>
              </a:tblGrid>
              <a:tr h="35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solidFill>
                            <a:srgbClr val="0000CC"/>
                          </a:solidFill>
                        </a:rPr>
                        <a:t>Themes / Objectives</a:t>
                      </a:r>
                      <a:endParaRPr b="1" sz="18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rgbClr val="0000CC"/>
                          </a:solidFill>
                        </a:rPr>
                        <a:t>S1</a:t>
                      </a:r>
                      <a:endParaRPr b="1" sz="20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sng" cap="none" strike="noStrike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Adapting, Accepting and Embracing Challenges Ahead</a:t>
                      </a:r>
                      <a:r>
                        <a:rPr b="1" lang="zh-TW" sz="1400" u="sng" cap="none" strike="noStrike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 </a:t>
                      </a:r>
                      <a:endParaRPr b="1" sz="1400" u="sng" cap="none" strike="noStrike">
                        <a:solidFill>
                          <a:srgbClr val="0000CC"/>
                        </a:solidFill>
                        <a:highlight>
                          <a:srgbClr val="EAD1DC"/>
                        </a:highlight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Being Responsible, Respectful and Independent. 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Adapting to the new school and building connections with others. 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Developing a sense of belonging &amp; ownership to class and school.  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Building information literacy - be aware of the impacts brought by online behavior. 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rgbClr val="0000CC"/>
                          </a:solidFill>
                        </a:rPr>
                        <a:t>S2</a:t>
                      </a:r>
                      <a:endParaRPr b="1" sz="20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sng" cap="none" strike="noStrike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Establishing, Reinforcing and Harnessing our Strengths</a:t>
                      </a:r>
                      <a:r>
                        <a:rPr b="1" lang="zh-TW" sz="1400" u="sng" cap="none" strike="noStrike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 </a:t>
                      </a:r>
                      <a:endParaRPr b="1" sz="1400" u="sng" cap="none" strike="noStrike">
                        <a:solidFill>
                          <a:srgbClr val="0000CC"/>
                        </a:solidFill>
                        <a:highlight>
                          <a:srgbClr val="EAD1DC"/>
                        </a:highlight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Establishing proper learning and behaviour expectations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Developing digital and media literacy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Developing better understanding of self and others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rgbClr val="0000CC"/>
                          </a:solidFill>
                        </a:rPr>
                        <a:t>S3</a:t>
                      </a:r>
                      <a:endParaRPr b="1" sz="20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sng" cap="none" strike="noStrike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The first stretch - Stretch your potential and become an independent learners</a:t>
                      </a:r>
                      <a:r>
                        <a:rPr b="1" lang="zh-TW" sz="1400" u="sng" cap="none" strike="noStrike">
                          <a:solidFill>
                            <a:srgbClr val="0000CC"/>
                          </a:solidFill>
                        </a:rPr>
                        <a:t> </a:t>
                      </a:r>
                      <a:endParaRPr b="1" sz="1400" u="sng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Prepare for the NSS elective selection and be a more mature student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To be grateful and shows appreciation to the classmates, teachers and school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To raise their sense of belongings to nurture students to be responsible and independent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651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zh-TW" sz="1400" u="none" cap="none" strike="noStrike">
                          <a:solidFill>
                            <a:srgbClr val="0000CC"/>
                          </a:solidFill>
                        </a:rPr>
                        <a:t>To promote the mental health issue, digital literacy and students’ behaviour &amp; expectation. </a:t>
                      </a:r>
                      <a:endParaRPr sz="14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"/>
          <p:cNvSpPr txBox="1"/>
          <p:nvPr/>
        </p:nvSpPr>
        <p:spPr>
          <a:xfrm>
            <a:off x="1542100" y="-126800"/>
            <a:ext cx="72414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zh-TW" sz="2700" u="sng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Themes and Goals of Each Year Level (</a:t>
            </a:r>
            <a:r>
              <a:rPr lang="zh-TW" sz="2700" u="sng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sen</a:t>
            </a:r>
            <a:r>
              <a:rPr b="0" i="0" lang="zh-TW" sz="2700" u="sng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ior)</a:t>
            </a:r>
            <a:endParaRPr b="0" i="0" sz="2700" u="sng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5" name="Google Shape;595;p83"/>
          <p:cNvGraphicFramePr/>
          <p:nvPr/>
        </p:nvGraphicFramePr>
        <p:xfrm>
          <a:off x="337725" y="341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{5F9E4CAA-CC68-4AB5-9CD1-51DB0E84FB64}</a:tableStyleId>
              </a:tblPr>
              <a:tblGrid>
                <a:gridCol w="857525"/>
                <a:gridCol w="7611025"/>
              </a:tblGrid>
              <a:tr h="35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solidFill>
                            <a:srgbClr val="0000CC"/>
                          </a:solidFill>
                        </a:rPr>
                        <a:t>Themes / Objectives</a:t>
                      </a:r>
                      <a:endParaRPr b="1" sz="18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6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1200" u="none" cap="none" strike="noStrike">
                          <a:solidFill>
                            <a:srgbClr val="0000CC"/>
                          </a:solidFill>
                        </a:rPr>
                        <a:t>S</a:t>
                      </a:r>
                      <a:r>
                        <a:rPr b="1" lang="zh-TW" sz="1200">
                          <a:solidFill>
                            <a:srgbClr val="0000CC"/>
                          </a:solidFill>
                        </a:rPr>
                        <a:t>4</a:t>
                      </a:r>
                      <a:endParaRPr b="1" sz="12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200" u="sng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Empowering Senior Form Students: Nurturing responsibility and empathy for Positive Engagement</a:t>
                      </a:r>
                      <a:r>
                        <a:rPr b="1" lang="zh-TW" sz="1200" u="sng" cap="none" strike="noStrike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 </a:t>
                      </a:r>
                      <a:endParaRPr b="1" sz="1200" u="sng" cap="none" strike="noStrike">
                        <a:solidFill>
                          <a:srgbClr val="0000CC"/>
                        </a:solidFill>
                        <a:highlight>
                          <a:srgbClr val="EAD1DC"/>
                        </a:highlight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Establish students' learning habits and reinforce behavioral expectations as senior form students.</a:t>
                      </a:r>
                      <a:r>
                        <a:rPr lang="zh-TW" sz="1200" u="none" cap="none" strike="noStrike">
                          <a:solidFill>
                            <a:srgbClr val="0000CC"/>
                          </a:solidFill>
                        </a:rPr>
                        <a:t> </a:t>
                      </a:r>
                      <a:endParaRPr sz="12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Foster the growth of students as respectful, responsible, and empathetic individuals who contribute positively to their class, the College and our society.</a:t>
                      </a:r>
                      <a:r>
                        <a:rPr lang="zh-TW" sz="1200" u="none" cap="none" strike="noStrike">
                          <a:solidFill>
                            <a:srgbClr val="0000CC"/>
                          </a:solidFill>
                        </a:rPr>
                        <a:t> </a:t>
                      </a:r>
                      <a:endParaRPr sz="12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Provide students with the necessary skills to effectively overcome different challenges and prioritize their well-being.</a:t>
                      </a:r>
                      <a:r>
                        <a:rPr lang="zh-TW" sz="1200" u="none" cap="none" strike="noStrike">
                          <a:solidFill>
                            <a:srgbClr val="0000CC"/>
                          </a:solidFill>
                        </a:rPr>
                        <a:t>  </a:t>
                      </a:r>
                      <a:endParaRPr sz="12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1200" u="none" cap="none" strike="noStrike">
                          <a:solidFill>
                            <a:srgbClr val="0000CC"/>
                          </a:solidFill>
                        </a:rPr>
                        <a:t>S</a:t>
                      </a:r>
                      <a:r>
                        <a:rPr b="1" lang="zh-TW" sz="1200">
                          <a:solidFill>
                            <a:srgbClr val="0000CC"/>
                          </a:solidFill>
                        </a:rPr>
                        <a:t>5</a:t>
                      </a:r>
                      <a:endParaRPr b="1" sz="12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200" u="sng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Enriching &amp; fostering your skills and opportunities as senior school members</a:t>
                      </a:r>
                      <a:endParaRPr b="1" sz="1200" u="sng" cap="none" strike="noStrike">
                        <a:solidFill>
                          <a:srgbClr val="0000CC"/>
                        </a:solidFill>
                        <a:highlight>
                          <a:srgbClr val="EAD1DC"/>
                        </a:highlight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help students re-establish a good learning habit and routine during/ after the pandemic</a:t>
                      </a:r>
                      <a:endParaRPr sz="12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guide students to set purposeful goals and create opportunities for students to reflect on and celebrate progress</a:t>
                      </a:r>
                      <a:endParaRPr sz="1200" u="none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develop students to become caring, agile, responsible and empathetic (“CARE”) members of our community with positive thinking</a:t>
                      </a:r>
                      <a:endParaRPr sz="1200">
                        <a:solidFill>
                          <a:srgbClr val="0000CC"/>
                        </a:solidFill>
                      </a:endParaRPr>
                    </a:p>
                    <a:p>
                      <a:pPr indent="-152400" lvl="0" marL="25400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encourage students to serve their classes, the College and our society by engaging themselves in a range of bonding activities</a:t>
                      </a:r>
                      <a:endParaRPr sz="1200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1200" u="none" cap="none" strike="noStrike">
                          <a:solidFill>
                            <a:srgbClr val="0000CC"/>
                          </a:solidFill>
                        </a:rPr>
                        <a:t>S</a:t>
                      </a:r>
                      <a:r>
                        <a:rPr b="1" lang="zh-TW" sz="1200">
                          <a:solidFill>
                            <a:srgbClr val="0000CC"/>
                          </a:solidFill>
                        </a:rPr>
                        <a:t>6</a:t>
                      </a:r>
                      <a:endParaRPr b="1" sz="1200" u="none" cap="none" strike="noStrike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200" u="sng">
                          <a:solidFill>
                            <a:srgbClr val="0000CC"/>
                          </a:solidFill>
                          <a:highlight>
                            <a:srgbClr val="EAD1DC"/>
                          </a:highlight>
                        </a:rPr>
                        <a:t>The last stretch - stretch your awareness of what’s possible</a:t>
                      </a:r>
                      <a:r>
                        <a:rPr b="1" lang="zh-TW" sz="1200" u="sng" cap="none" strike="noStrike">
                          <a:solidFill>
                            <a:srgbClr val="0000CC"/>
                          </a:solidFill>
                        </a:rPr>
                        <a:t> </a:t>
                      </a:r>
                      <a:endParaRPr b="1" sz="1200" u="sng" cap="none" strike="noStrike">
                        <a:solidFill>
                          <a:srgbClr val="0000CC"/>
                        </a:solidFill>
                      </a:endParaRPr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provide a range of opportunities to empower students as a team to create a meaningful purpose for the graduating cohort </a:t>
                      </a:r>
                      <a:endParaRPr sz="1200">
                        <a:solidFill>
                          <a:srgbClr val="0000CC"/>
                        </a:solidFill>
                      </a:endParaRPr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equip students with emotional literacy, thus, increasing their resilience level and improving their wellbeing</a:t>
                      </a:r>
                      <a:endParaRPr sz="1200">
                        <a:solidFill>
                          <a:srgbClr val="0000CC"/>
                        </a:solidFill>
                      </a:endParaRPr>
                    </a:p>
                    <a:p>
                      <a:pPr indent="-3048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200"/>
                        <a:buAutoNum type="arabicPeriod"/>
                      </a:pPr>
                      <a:r>
                        <a:rPr lang="zh-TW" sz="1200">
                          <a:solidFill>
                            <a:srgbClr val="0000CC"/>
                          </a:solidFill>
                        </a:rPr>
                        <a:t>To prepare students for their university application with their passion in mind </a:t>
                      </a:r>
                      <a:endParaRPr sz="1200">
                        <a:solidFill>
                          <a:srgbClr val="0000CC"/>
                        </a:solidFill>
                      </a:endParaRPr>
                    </a:p>
                  </a:txBody>
                  <a:tcPr marT="47625" marB="47625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4"/>
          <p:cNvSpPr txBox="1"/>
          <p:nvPr>
            <p:ph type="ctrTitle"/>
          </p:nvPr>
        </p:nvSpPr>
        <p:spPr>
          <a:xfrm>
            <a:off x="472950" y="425025"/>
            <a:ext cx="8198100" cy="7695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Programme Highlights (S1)</a:t>
            </a:r>
            <a:endParaRPr/>
          </a:p>
        </p:txBody>
      </p:sp>
      <p:sp>
        <p:nvSpPr>
          <p:cNvPr id="601" name="Google Shape;601;p84"/>
          <p:cNvSpPr txBox="1"/>
          <p:nvPr>
            <p:ph idx="1" type="subTitle"/>
          </p:nvPr>
        </p:nvSpPr>
        <p:spPr>
          <a:xfrm>
            <a:off x="765625" y="1489100"/>
            <a:ext cx="7839600" cy="18960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98145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S1 Orientation Programme (Aug 2023)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S1 Sex Education Programme (Oct 2023)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S1 Admission Day Ambassador (Dec 2023)</a:t>
            </a:r>
            <a:endParaRPr sz="2800"/>
          </a:p>
          <a:p>
            <a:pPr indent="-398145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Emotion check by Class Teachers to students (Jan 2024)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Excursion Week (Mar 2024)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S1 Inclusive game booth (May 2024)</a:t>
            </a:r>
            <a:endParaRPr sz="28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 txBox="1"/>
          <p:nvPr>
            <p:ph type="ctrTitle"/>
          </p:nvPr>
        </p:nvSpPr>
        <p:spPr>
          <a:xfrm>
            <a:off x="533400" y="925550"/>
            <a:ext cx="8198100" cy="10929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Programme Highlights (S2)</a:t>
            </a:r>
            <a:endParaRPr/>
          </a:p>
        </p:txBody>
      </p:sp>
      <p:sp>
        <p:nvSpPr>
          <p:cNvPr id="607" name="Google Shape;607;p85"/>
          <p:cNvSpPr txBox="1"/>
          <p:nvPr>
            <p:ph idx="1" type="subTitle"/>
          </p:nvPr>
        </p:nvSpPr>
        <p:spPr>
          <a:xfrm>
            <a:off x="878850" y="2301800"/>
            <a:ext cx="7507200" cy="13146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419100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S2 Excursion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Fitness competition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S2gether Micro-Movie competition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9"/>
          <p:cNvSpPr txBox="1"/>
          <p:nvPr/>
        </p:nvSpPr>
        <p:spPr>
          <a:xfrm>
            <a:off x="1049800" y="0"/>
            <a:ext cx="8235900" cy="52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59"/>
          <p:cNvSpPr txBox="1"/>
          <p:nvPr>
            <p:ph type="title"/>
          </p:nvPr>
        </p:nvSpPr>
        <p:spPr>
          <a:xfrm>
            <a:off x="8166000" y="38250"/>
            <a:ext cx="978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Montserrat"/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4" name="Google Shape;414;p59"/>
          <p:cNvPicPr preferRelativeResize="0"/>
          <p:nvPr/>
        </p:nvPicPr>
        <p:blipFill rotWithShape="1">
          <a:blip r:embed="rId3">
            <a:alphaModFix/>
          </a:blip>
          <a:srcRect b="31260" l="0" r="0" t="48023"/>
          <a:stretch/>
        </p:blipFill>
        <p:spPr>
          <a:xfrm rot="5400000">
            <a:off x="-4047100" y="3362650"/>
            <a:ext cx="9144000" cy="104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9"/>
          <p:cNvPicPr preferRelativeResize="0"/>
          <p:nvPr/>
        </p:nvPicPr>
        <p:blipFill rotWithShape="1">
          <a:blip r:embed="rId4">
            <a:alphaModFix/>
          </a:blip>
          <a:srcRect b="53866" l="0" r="0" t="0"/>
          <a:stretch/>
        </p:blipFill>
        <p:spPr>
          <a:xfrm>
            <a:off x="5143500" y="2937950"/>
            <a:ext cx="4000500" cy="5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9"/>
          <p:cNvSpPr txBox="1"/>
          <p:nvPr/>
        </p:nvSpPr>
        <p:spPr>
          <a:xfrm>
            <a:off x="5749150" y="308000"/>
            <a:ext cx="2640900" cy="209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3600" u="none" cap="none" strike="noStrik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WAYS OF DOING</a:t>
            </a:r>
            <a:endParaRPr b="1" i="0" sz="3600" u="none" cap="none" strike="noStrike">
              <a:solidFill>
                <a:srgbClr val="9FC5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59"/>
          <p:cNvGrpSpPr/>
          <p:nvPr/>
        </p:nvGrpSpPr>
        <p:grpSpPr>
          <a:xfrm>
            <a:off x="1739125" y="308000"/>
            <a:ext cx="2640900" cy="3806800"/>
            <a:chOff x="1739125" y="308000"/>
            <a:chExt cx="2640900" cy="3806800"/>
          </a:xfrm>
        </p:grpSpPr>
        <p:pic>
          <p:nvPicPr>
            <p:cNvPr id="418" name="Google Shape;418;p59"/>
            <p:cNvPicPr preferRelativeResize="0"/>
            <p:nvPr/>
          </p:nvPicPr>
          <p:blipFill rotWithShape="1">
            <a:blip r:embed="rId5">
              <a:alphaModFix/>
            </a:blip>
            <a:srcRect b="29775" l="23344" r="22805" t="0"/>
            <a:stretch/>
          </p:blipFill>
          <p:spPr>
            <a:xfrm>
              <a:off x="1988150" y="2683350"/>
              <a:ext cx="2164425" cy="143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59"/>
            <p:cNvSpPr txBox="1"/>
            <p:nvPr/>
          </p:nvSpPr>
          <p:spPr>
            <a:xfrm>
              <a:off x="1739125" y="308000"/>
              <a:ext cx="2640900" cy="2097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b="1" i="0" lang="zh-TW" sz="3600" u="none" cap="none" strike="noStrike">
                  <a:solidFill>
                    <a:srgbClr val="9FC5E8"/>
                  </a:solidFill>
                  <a:latin typeface="Arial"/>
                  <a:ea typeface="Arial"/>
                  <a:cs typeface="Arial"/>
                  <a:sym typeface="Arial"/>
                </a:rPr>
                <a:t>WAYS OF BEING</a:t>
              </a:r>
              <a:endParaRPr b="1" i="0" sz="3600" u="none" cap="none" strike="noStrike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59"/>
          <p:cNvSpPr txBox="1"/>
          <p:nvPr>
            <p:ph type="title"/>
          </p:nvPr>
        </p:nvSpPr>
        <p:spPr>
          <a:xfrm>
            <a:off x="7995075" y="38250"/>
            <a:ext cx="9780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Montserrat"/>
              <a:buNone/>
            </a:pPr>
            <a:r>
              <a:rPr lang="zh-TW" sz="9600"/>
              <a:t>6</a:t>
            </a:r>
            <a:endParaRPr b="0" i="0" sz="9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Montserrat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59"/>
          <p:cNvSpPr txBox="1"/>
          <p:nvPr/>
        </p:nvSpPr>
        <p:spPr>
          <a:xfrm>
            <a:off x="1386900" y="2293275"/>
            <a:ext cx="121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HEALTH</a:t>
            </a:r>
            <a:endParaRPr b="1"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59"/>
          <p:cNvSpPr txBox="1"/>
          <p:nvPr/>
        </p:nvSpPr>
        <p:spPr>
          <a:xfrm>
            <a:off x="3646950" y="2293275"/>
            <a:ext cx="14418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EMOTIONS</a:t>
            </a:r>
            <a:endParaRPr b="1"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59"/>
          <p:cNvSpPr txBox="1"/>
          <p:nvPr/>
        </p:nvSpPr>
        <p:spPr>
          <a:xfrm>
            <a:off x="2096275" y="4114800"/>
            <a:ext cx="20424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RELATIONSHIPS</a:t>
            </a:r>
            <a:endParaRPr b="1"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4" name="Google Shape;424;p59"/>
          <p:cNvSpPr txBox="1"/>
          <p:nvPr/>
        </p:nvSpPr>
        <p:spPr>
          <a:xfrm>
            <a:off x="4837725" y="3406675"/>
            <a:ext cx="13539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MEANING</a:t>
            </a:r>
            <a:endParaRPr b="1"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5" name="Google Shape;425;p59"/>
          <p:cNvSpPr txBox="1"/>
          <p:nvPr/>
        </p:nvSpPr>
        <p:spPr>
          <a:xfrm>
            <a:off x="6211950" y="2730075"/>
            <a:ext cx="1863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ENGAGEMENT</a:t>
            </a:r>
            <a:endParaRPr b="1"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p59"/>
          <p:cNvSpPr txBox="1"/>
          <p:nvPr/>
        </p:nvSpPr>
        <p:spPr>
          <a:xfrm>
            <a:off x="6758400" y="3376875"/>
            <a:ext cx="2385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ACCOMPLISHMENT</a:t>
            </a:r>
            <a:endParaRPr b="1"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7" name="Google Shape;427;p59" title="2"/>
          <p:cNvSpPr txBox="1"/>
          <p:nvPr>
            <p:ph idx="1" type="body"/>
          </p:nvPr>
        </p:nvSpPr>
        <p:spPr>
          <a:xfrm>
            <a:off x="5000409" y="4023668"/>
            <a:ext cx="7309200" cy="291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1" i="0" sz="1200" u="sng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lang="zh-TW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ELEMENTS</a:t>
            </a:r>
            <a:endParaRPr b="0" i="0" sz="3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8" name="Google Shape;428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3566" y="1527841"/>
            <a:ext cx="709613" cy="82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3484" y="1428750"/>
            <a:ext cx="859181" cy="9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284" y="1622419"/>
            <a:ext cx="859181" cy="9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2656" y="1366875"/>
            <a:ext cx="781544" cy="9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5906" y="1552397"/>
            <a:ext cx="812862" cy="99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8643" y="1566149"/>
            <a:ext cx="937378" cy="106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6"/>
          <p:cNvSpPr txBox="1"/>
          <p:nvPr>
            <p:ph type="ctrTitle"/>
          </p:nvPr>
        </p:nvSpPr>
        <p:spPr>
          <a:xfrm>
            <a:off x="533400" y="925550"/>
            <a:ext cx="8198100" cy="9255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Programme Highlights (S3)</a:t>
            </a:r>
            <a:endParaRPr/>
          </a:p>
        </p:txBody>
      </p:sp>
      <p:sp>
        <p:nvSpPr>
          <p:cNvPr id="613" name="Google Shape;613;p86"/>
          <p:cNvSpPr txBox="1"/>
          <p:nvPr>
            <p:ph idx="1" type="subTitle"/>
          </p:nvPr>
        </p:nvSpPr>
        <p:spPr>
          <a:xfrm>
            <a:off x="992450" y="2209550"/>
            <a:ext cx="7284000" cy="13146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419100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Interclass Fitness Competition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S3 Excursion (Guangzhou)</a:t>
            </a:r>
            <a:endParaRPr sz="3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zh-TW" sz="3000"/>
              <a:t>Sex Education Competition</a:t>
            </a:r>
            <a:r>
              <a:rPr lang="zh-TW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7"/>
          <p:cNvSpPr txBox="1"/>
          <p:nvPr>
            <p:ph type="ctrTitle"/>
          </p:nvPr>
        </p:nvSpPr>
        <p:spPr>
          <a:xfrm>
            <a:off x="472950" y="669075"/>
            <a:ext cx="8198100" cy="9033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Programme Highlights (S4)</a:t>
            </a:r>
            <a:endParaRPr/>
          </a:p>
        </p:txBody>
      </p:sp>
      <p:sp>
        <p:nvSpPr>
          <p:cNvPr id="619" name="Google Shape;619;p87"/>
          <p:cNvSpPr txBox="1"/>
          <p:nvPr>
            <p:ph idx="1" type="subTitle"/>
          </p:nvPr>
        </p:nvSpPr>
        <p:spPr>
          <a:xfrm>
            <a:off x="383850" y="1690650"/>
            <a:ext cx="8376300" cy="17622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85445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470"/>
              <a:buChar char="●"/>
            </a:pPr>
            <a:r>
              <a:rPr lang="zh-TW"/>
              <a:t>Community service - tutoring primary school students in Tin Shui Wai 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0"/>
              <a:buChar char="●"/>
            </a:pPr>
            <a:r>
              <a:rPr lang="zh-TW"/>
              <a:t>A series of sharing sessions to cultivate students’ sense of empathy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0"/>
              <a:buChar char="●"/>
            </a:pPr>
            <a:r>
              <a:rPr lang="zh-TW"/>
              <a:t>Team building activities and career programmes collaborating with different committees/ parties (CLP, IGE, MCNSE, social workers, school counsellors)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8"/>
          <p:cNvSpPr txBox="1"/>
          <p:nvPr>
            <p:ph type="ctrTitle"/>
          </p:nvPr>
        </p:nvSpPr>
        <p:spPr>
          <a:xfrm>
            <a:off x="533400" y="925550"/>
            <a:ext cx="8198100" cy="7026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Programme Highlights (S5)</a:t>
            </a:r>
            <a:endParaRPr/>
          </a:p>
        </p:txBody>
      </p:sp>
      <p:sp>
        <p:nvSpPr>
          <p:cNvPr id="625" name="Google Shape;625;p88"/>
          <p:cNvSpPr txBox="1"/>
          <p:nvPr>
            <p:ph idx="1" type="subTitle"/>
          </p:nvPr>
        </p:nvSpPr>
        <p:spPr>
          <a:xfrm>
            <a:off x="914400" y="2007225"/>
            <a:ext cx="7473600" cy="20853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410844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870"/>
              <a:buChar char="●"/>
            </a:pPr>
            <a:r>
              <a:rPr lang="zh-TW" sz="3000"/>
              <a:t>Inter-class Lyrics and Meaning Competition</a:t>
            </a:r>
            <a:endParaRPr sz="3000"/>
          </a:p>
          <a:p>
            <a:pPr indent="-410844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70"/>
              <a:buChar char="●"/>
            </a:pPr>
            <a:r>
              <a:rPr lang="zh-TW" sz="3000"/>
              <a:t>“Brick-through Classroom Lego”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9"/>
          <p:cNvSpPr txBox="1"/>
          <p:nvPr>
            <p:ph idx="1" type="subTitle"/>
          </p:nvPr>
        </p:nvSpPr>
        <p:spPr>
          <a:xfrm>
            <a:off x="769425" y="1806500"/>
            <a:ext cx="7618500" cy="19296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398145" lvl="0" marL="4572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S6 Christmas Show 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Stress Management Activity organized by Student Counsellors 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Grooming Etiquette (Workshop conducted by a designer) </a:t>
            </a:r>
            <a:endParaRPr sz="2800"/>
          </a:p>
          <a:p>
            <a:pPr indent="-39814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70"/>
              <a:buChar char="●"/>
            </a:pPr>
            <a:r>
              <a:rPr lang="zh-TW" sz="2800"/>
              <a:t>Last School Day Activities</a:t>
            </a:r>
            <a:endParaRPr sz="2800"/>
          </a:p>
        </p:txBody>
      </p:sp>
      <p:sp>
        <p:nvSpPr>
          <p:cNvPr id="631" name="Google Shape;631;p89"/>
          <p:cNvSpPr txBox="1"/>
          <p:nvPr>
            <p:ph type="ctrTitle"/>
          </p:nvPr>
        </p:nvSpPr>
        <p:spPr>
          <a:xfrm>
            <a:off x="533400" y="925550"/>
            <a:ext cx="8198100" cy="7359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Programme Highlights (S6)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500" y="-49471"/>
            <a:ext cx="7717500" cy="515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90"/>
          <p:cNvPicPr preferRelativeResize="0"/>
          <p:nvPr/>
        </p:nvPicPr>
        <p:blipFill rotWithShape="1">
          <a:blip r:embed="rId4">
            <a:alphaModFix/>
          </a:blip>
          <a:srcRect b="17830" l="20317" r="19977" t="31687"/>
          <a:stretch/>
        </p:blipFill>
        <p:spPr>
          <a:xfrm>
            <a:off x="491500" y="847448"/>
            <a:ext cx="3153600" cy="32007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903600"/>
            <a:ext cx="4448175" cy="34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"/>
          <p:cNvSpPr txBox="1"/>
          <p:nvPr>
            <p:ph type="title"/>
          </p:nvPr>
        </p:nvSpPr>
        <p:spPr>
          <a:xfrm>
            <a:off x="404622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0"/>
          <p:cNvSpPr txBox="1"/>
          <p:nvPr>
            <p:ph idx="1" type="body"/>
          </p:nvPr>
        </p:nvSpPr>
        <p:spPr>
          <a:xfrm>
            <a:off x="884682" y="1433322"/>
            <a:ext cx="7372500" cy="2895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42" name="Google Shape;44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098"/>
            <a:ext cx="9144000" cy="493730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0"/>
          <p:cNvSpPr/>
          <p:nvPr/>
        </p:nvSpPr>
        <p:spPr>
          <a:xfrm>
            <a:off x="1897069" y="317494"/>
            <a:ext cx="2175000" cy="6270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4" name="Google Shape;444;p60"/>
          <p:cNvSpPr/>
          <p:nvPr/>
        </p:nvSpPr>
        <p:spPr>
          <a:xfrm>
            <a:off x="4471988" y="317494"/>
            <a:ext cx="2175000" cy="627000"/>
          </a:xfrm>
          <a:prstGeom prst="ellipse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5" name="Google Shape;445;p60"/>
          <p:cNvSpPr/>
          <p:nvPr/>
        </p:nvSpPr>
        <p:spPr>
          <a:xfrm>
            <a:off x="5262563" y="1076813"/>
            <a:ext cx="1738500" cy="298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6" name="Google Shape;446;p60"/>
          <p:cNvSpPr/>
          <p:nvPr/>
        </p:nvSpPr>
        <p:spPr>
          <a:xfrm>
            <a:off x="3103444" y="1175231"/>
            <a:ext cx="1651200" cy="3690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4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4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1"/>
          <p:cNvSpPr txBox="1"/>
          <p:nvPr>
            <p:ph type="ctrTitle"/>
          </p:nvPr>
        </p:nvSpPr>
        <p:spPr>
          <a:xfrm>
            <a:off x="646200" y="1203375"/>
            <a:ext cx="7851600" cy="1970400"/>
          </a:xfrm>
          <a:prstGeom prst="rect">
            <a:avLst/>
          </a:prstGeom>
        </p:spPr>
        <p:txBody>
          <a:bodyPr anchorCtr="0" anchor="ctr" bIns="0" lIns="0" spcFirstLastPara="1" rIns="1827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CFE2F3"/>
                </a:solidFill>
              </a:rPr>
              <a:t>Student Development Committee</a:t>
            </a:r>
            <a:endParaRPr>
              <a:solidFill>
                <a:srgbClr val="CFE2F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2"/>
          <p:cNvSpPr txBox="1"/>
          <p:nvPr>
            <p:ph idx="12" type="sldNum"/>
          </p:nvPr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br>
              <a:rPr lang="zh-TW"/>
            </a:br>
            <a:endParaRPr i="1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7" name="Google Shape;457;p62"/>
          <p:cNvSpPr txBox="1"/>
          <p:nvPr/>
        </p:nvSpPr>
        <p:spPr>
          <a:xfrm>
            <a:off x="7010400" y="4786313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br>
              <a:rPr b="0" i="0" lang="zh-TW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400" u="none" cap="none" strike="noStrike">
              <a:solidFill>
                <a:srgbClr val="9933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58" name="Google Shape;458;p62"/>
          <p:cNvSpPr txBox="1"/>
          <p:nvPr>
            <p:ph idx="4294967295" type="ctrTitle"/>
          </p:nvPr>
        </p:nvSpPr>
        <p:spPr>
          <a:xfrm>
            <a:off x="438150" y="466725"/>
            <a:ext cx="8382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b="1" i="0" lang="zh-TW" sz="4200" u="sng" cap="none" strike="noStrike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Development </a:t>
            </a:r>
            <a:r>
              <a:rPr b="1" i="0" lang="zh-TW" sz="3800" u="none" cap="none" strike="noStrike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3800" u="none" cap="none" strike="noStrike">
              <a:solidFill>
                <a:srgbClr val="0033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2750" lvl="0" marL="809999" marR="0" rtl="0" algn="l"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ts val="3800"/>
              <a:buChar char="●"/>
            </a:pP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Pastoral Care (</a:t>
            </a:r>
            <a:r>
              <a:rPr lang="zh-TW" sz="3800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學生關顧及培育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3800">
              <a:solidFill>
                <a:srgbClr val="0033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2750" lvl="0" marL="809999" marR="0" rtl="0" algn="l"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3800"/>
              <a:buFont typeface="Trebuchet MS"/>
              <a:buChar char="●"/>
            </a:pP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Career </a:t>
            </a:r>
            <a:r>
              <a:rPr lang="zh-TW" sz="38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 Life Planning             (</a:t>
            </a:r>
            <a:r>
              <a:rPr lang="zh-TW" sz="3800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升學及生涯規劃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3800">
              <a:solidFill>
                <a:srgbClr val="0033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2750" lvl="0" marL="809999" marR="0" rtl="0" algn="l"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3800"/>
              <a:buFont typeface="Trebuchet MS"/>
              <a:buChar char="●"/>
            </a:pP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Moral,</a:t>
            </a:r>
            <a:r>
              <a:rPr lang="zh-TW" sz="10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Civic </a:t>
            </a:r>
            <a:r>
              <a:rPr lang="zh-TW" sz="38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 National</a:t>
            </a:r>
            <a:r>
              <a:rPr lang="zh-TW" sz="14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Security Education (</a:t>
            </a:r>
            <a:r>
              <a:rPr lang="zh-TW" sz="3800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德育</a:t>
            </a:r>
            <a:r>
              <a:rPr lang="zh-TW" sz="20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lang="zh-TW" sz="3800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公民及國安教育</a:t>
            </a:r>
            <a:r>
              <a:rPr lang="zh-TW" sz="3800">
                <a:solidFill>
                  <a:srgbClr val="0033CC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3800">
              <a:solidFill>
                <a:srgbClr val="0033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zh-TW" sz="4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3"/>
          <p:cNvSpPr txBox="1"/>
          <p:nvPr/>
        </p:nvSpPr>
        <p:spPr>
          <a:xfrm>
            <a:off x="190475" y="568944"/>
            <a:ext cx="75906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zh-TW" sz="4600" u="sng" cap="none" strike="noStrike">
                <a:solidFill>
                  <a:srgbClr val="0033CC"/>
                </a:solidFill>
                <a:latin typeface="Bree Serif"/>
                <a:ea typeface="Bree Serif"/>
                <a:cs typeface="Bree Serif"/>
                <a:sym typeface="Bree Serif"/>
              </a:rPr>
              <a:t>Major Concerns:</a:t>
            </a:r>
            <a:endParaRPr i="0" sz="4600" u="sng" cap="none" strike="noStrike">
              <a:solidFill>
                <a:srgbClr val="0033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4" name="Google Shape;464;p63"/>
          <p:cNvSpPr txBox="1"/>
          <p:nvPr/>
        </p:nvSpPr>
        <p:spPr>
          <a:xfrm>
            <a:off x="528475" y="1420450"/>
            <a:ext cx="8345400" cy="30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-323850" lvl="0" marL="361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Enhancement of mental health of students &amp; staff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Reestablishment of behaviour expectations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Implementation of national security education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Provision of professional development to teachers related to student care and support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Implementation of the value education curriculum</a:t>
            </a:r>
            <a:r>
              <a:rPr lang="zh-TW" sz="2700">
                <a:solidFill>
                  <a:srgbClr val="0066FF"/>
                </a:solidFill>
              </a:rPr>
              <a:t> </a:t>
            </a:r>
            <a:endParaRPr i="1" sz="220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4"/>
          <p:cNvSpPr txBox="1"/>
          <p:nvPr/>
        </p:nvSpPr>
        <p:spPr>
          <a:xfrm>
            <a:off x="190475" y="568944"/>
            <a:ext cx="75906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zh-TW" sz="4600" u="sng" cap="none" strike="noStrike">
                <a:solidFill>
                  <a:srgbClr val="0033CC"/>
                </a:solidFill>
                <a:latin typeface="Bree Serif"/>
                <a:ea typeface="Bree Serif"/>
                <a:cs typeface="Bree Serif"/>
                <a:sym typeface="Bree Serif"/>
              </a:rPr>
              <a:t>Major Concerns:</a:t>
            </a:r>
            <a:endParaRPr i="0" sz="4600" u="sng" cap="none" strike="noStrike">
              <a:solidFill>
                <a:srgbClr val="0033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0" name="Google Shape;470;p64"/>
          <p:cNvSpPr txBox="1"/>
          <p:nvPr/>
        </p:nvSpPr>
        <p:spPr>
          <a:xfrm>
            <a:off x="528475" y="1420450"/>
            <a:ext cx="8345400" cy="30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-323850" lvl="0" marL="361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Enhancement of </a:t>
            </a:r>
            <a:r>
              <a:rPr lang="zh-TW" sz="2800">
                <a:solidFill>
                  <a:srgbClr val="A64D79"/>
                </a:solidFill>
              </a:rPr>
              <a:t>mental health</a:t>
            </a:r>
            <a:r>
              <a:rPr lang="zh-TW" sz="2800">
                <a:solidFill>
                  <a:srgbClr val="0066FF"/>
                </a:solidFill>
              </a:rPr>
              <a:t> of students &amp; staff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Reestablishment of behaviour expectations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Implementation of national security education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Provision of professional development to teachers related to student care and support</a:t>
            </a:r>
            <a:endParaRPr sz="2800">
              <a:solidFill>
                <a:srgbClr val="0066FF"/>
              </a:solidFill>
            </a:endParaRPr>
          </a:p>
          <a:p>
            <a:pPr indent="-323850" lvl="0" marL="36195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SzPts val="2800"/>
              <a:buChar char="•"/>
            </a:pPr>
            <a:r>
              <a:rPr lang="zh-TW" sz="2800">
                <a:solidFill>
                  <a:srgbClr val="0066FF"/>
                </a:solidFill>
              </a:rPr>
              <a:t>Implementation of the value education curriculum</a:t>
            </a:r>
            <a:r>
              <a:rPr lang="zh-TW" sz="2700">
                <a:solidFill>
                  <a:srgbClr val="0066FF"/>
                </a:solidFill>
              </a:rPr>
              <a:t> </a:t>
            </a:r>
            <a:endParaRPr i="1" sz="220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"/>
          <p:cNvSpPr txBox="1"/>
          <p:nvPr>
            <p:ph type="ctrTitle"/>
          </p:nvPr>
        </p:nvSpPr>
        <p:spPr>
          <a:xfrm>
            <a:off x="852275" y="527025"/>
            <a:ext cx="4889100" cy="903300"/>
          </a:xfrm>
          <a:prstGeom prst="rect">
            <a:avLst/>
          </a:prstGeom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Strategies:</a:t>
            </a:r>
            <a:endParaRPr/>
          </a:p>
        </p:txBody>
      </p:sp>
      <p:sp>
        <p:nvSpPr>
          <p:cNvPr id="476" name="Google Shape;476;p65"/>
          <p:cNvSpPr txBox="1"/>
          <p:nvPr>
            <p:ph idx="1" type="subTitle"/>
          </p:nvPr>
        </p:nvSpPr>
        <p:spPr>
          <a:xfrm>
            <a:off x="912075" y="1466350"/>
            <a:ext cx="8007000" cy="1762200"/>
          </a:xfrm>
          <a:prstGeom prst="rect">
            <a:avLst/>
          </a:prstGeom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Whole-school approach to enhancing wellbeing of students 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Teachers’ professional development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Home-school collaboration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zh-TW" sz="3000"/>
              <a:t>Introduction of professional support (internal &amp; external) - Care and Support for Students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apesVTI">
  <a:themeElements>
    <a:clrScheme name="Shape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